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1" r:id="rId3"/>
    <p:sldId id="259" r:id="rId4"/>
    <p:sldId id="391" r:id="rId5"/>
    <p:sldId id="263" r:id="rId6"/>
    <p:sldId id="274" r:id="rId7"/>
    <p:sldId id="386" r:id="rId8"/>
    <p:sldId id="388" r:id="rId9"/>
    <p:sldId id="390" r:id="rId10"/>
  </p:sldIdLst>
  <p:sldSz cx="12192000" cy="6858000"/>
  <p:notesSz cx="6858000" cy="9945688"/>
  <p:embeddedFontLst>
    <p:embeddedFont>
      <p:font typeface="Yu Gothic" panose="020B0400000000000000" pitchFamily="34" charset="-128"/>
      <p:regular r:id="rId13"/>
      <p:bold r:id="rId14"/>
    </p:embeddedFont>
    <p:embeddedFont>
      <p:font typeface="Yu Gothic" panose="020B0400000000000000" pitchFamily="34" charset="-128"/>
      <p:regular r:id="rId13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9EC"/>
    <a:srgbClr val="7030A0"/>
    <a:srgbClr val="8A3CC4"/>
    <a:srgbClr val="9149C7"/>
    <a:srgbClr val="9E5ECE"/>
    <a:srgbClr val="893BC2"/>
    <a:srgbClr val="C7A1E3"/>
    <a:srgbClr val="C5AFD5"/>
    <a:srgbClr val="9933FF"/>
    <a:srgbClr val="341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2"/>
      </p:cViewPr>
      <p:guideLst>
        <p:guide orient="horz" pos="356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0713B1-2B82-4311-B508-1F13054D4E7C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BF9476B8-DD40-4ACE-9B96-95A8BCFCACE2}">
      <dgm:prSet phldrT="[텍스트]" custT="1"/>
      <dgm:spPr>
        <a:ln w="38100">
          <a:solidFill>
            <a:schemeClr val="tx1"/>
          </a:solidFill>
        </a:ln>
      </dgm:spPr>
      <dgm:t>
        <a:bodyPr/>
        <a:lstStyle/>
        <a:p>
          <a:pPr latinLnBrk="1"/>
          <a:r>
            <a:rPr lang="ja-JP" altLang="en-US" sz="1600" b="1" dirty="0">
              <a:latin typeface="+mn-ea"/>
              <a:ea typeface="+mn-ea"/>
            </a:rPr>
            <a:t>現場で検査対象撮影</a:t>
          </a:r>
          <a:endParaRPr lang="ko-KR" altLang="en-US" sz="1600" b="1" dirty="0">
            <a:latin typeface="+mn-ea"/>
            <a:ea typeface="+mn-ea"/>
          </a:endParaRPr>
        </a:p>
      </dgm:t>
    </dgm:pt>
    <dgm:pt modelId="{21B6FE7F-00F3-4D22-BA3E-E7DB0490A627}" type="parTrans" cxnId="{EBC7A341-487F-48B6-8CCD-A9272B8275E0}">
      <dgm:prSet/>
      <dgm:spPr/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462EF493-3295-477D-B08B-D07F79127906}" type="sibTrans" cxnId="{EBC7A341-487F-48B6-8CCD-A9272B8275E0}">
      <dgm:prSet custT="1"/>
      <dgm:spPr>
        <a:solidFill>
          <a:schemeClr val="tx1"/>
        </a:solidFill>
      </dgm:spPr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51713CC3-8C06-4532-8A78-F9B7353C2D93}">
      <dgm:prSet phldrT="[텍스트]" custT="1"/>
      <dgm:spPr>
        <a:ln w="38100">
          <a:solidFill>
            <a:schemeClr val="tx1"/>
          </a:solidFill>
        </a:ln>
      </dgm:spPr>
      <dgm:t>
        <a:bodyPr/>
        <a:lstStyle/>
        <a:p>
          <a:pPr latinLnBrk="1"/>
          <a:r>
            <a:rPr lang="ja-JP" altLang="en-US" sz="1600" b="1" dirty="0">
              <a:latin typeface="+mn-ea"/>
              <a:ea typeface="+mn-ea"/>
            </a:rPr>
            <a:t>事務所に持ち帰り分析</a:t>
          </a:r>
          <a:endParaRPr lang="ko-KR" altLang="en-US" sz="1600" b="1" dirty="0">
            <a:latin typeface="+mn-ea"/>
            <a:ea typeface="+mn-ea"/>
          </a:endParaRPr>
        </a:p>
      </dgm:t>
    </dgm:pt>
    <dgm:pt modelId="{028EE285-B66C-4D99-92FC-458A6E6767CF}" type="parTrans" cxnId="{23347708-B83E-499D-A56C-7A84D3B3CD93}">
      <dgm:prSet/>
      <dgm:spPr/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279582D3-389D-492E-B537-344AC136856E}" type="sibTrans" cxnId="{23347708-B83E-499D-A56C-7A84D3B3CD93}">
      <dgm:prSet custT="1"/>
      <dgm:spPr>
        <a:solidFill>
          <a:schemeClr val="tx1"/>
        </a:solidFill>
      </dgm:spPr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F4F61E29-AF40-4241-9083-FBDEB4A2AC33}">
      <dgm:prSet phldrT="[텍스트]" custT="1"/>
      <dgm:spPr>
        <a:ln w="38100">
          <a:solidFill>
            <a:schemeClr val="tx1"/>
          </a:solidFill>
        </a:ln>
      </dgm:spPr>
      <dgm:t>
        <a:bodyPr/>
        <a:lstStyle/>
        <a:p>
          <a:pPr latinLnBrk="1"/>
          <a:r>
            <a:rPr lang="ja-JP" altLang="en-US" sz="1400" b="1" dirty="0">
              <a:latin typeface="+mn-ea"/>
              <a:ea typeface="+mn-ea"/>
            </a:rPr>
            <a:t>現場の壁面に結果をマーク</a:t>
          </a:r>
          <a:endParaRPr lang="ko-KR" altLang="en-US" sz="1400" b="1" dirty="0">
            <a:latin typeface="+mn-ea"/>
            <a:ea typeface="+mn-ea"/>
          </a:endParaRPr>
        </a:p>
      </dgm:t>
    </dgm:pt>
    <dgm:pt modelId="{20D23430-E7DF-461F-A935-AFFA2D2E625D}" type="parTrans" cxnId="{D9D5556E-CB33-4988-A480-1EFDB55FBE08}">
      <dgm:prSet/>
      <dgm:spPr/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ADB212CB-F257-4F12-BE2E-86CA8604F0E6}" type="sibTrans" cxnId="{D9D5556E-CB33-4988-A480-1EFDB55FBE08}">
      <dgm:prSet custT="1"/>
      <dgm:spPr>
        <a:solidFill>
          <a:schemeClr val="tx1"/>
        </a:solidFill>
      </dgm:spPr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8A22CA8A-1F17-42BC-B737-D69263C66FBD}">
      <dgm:prSet phldrT="[텍스트]" custT="1"/>
      <dgm:spPr>
        <a:ln w="38100">
          <a:solidFill>
            <a:schemeClr val="tx1"/>
          </a:solidFill>
        </a:ln>
      </dgm:spPr>
      <dgm:t>
        <a:bodyPr/>
        <a:lstStyle/>
        <a:p>
          <a:pPr latinLnBrk="1"/>
          <a:r>
            <a:rPr lang="ja-JP" altLang="en-US" sz="1600" b="1" dirty="0">
              <a:latin typeface="+mn-ea"/>
              <a:ea typeface="+mn-ea"/>
            </a:rPr>
            <a:t>修理有無を判断</a:t>
          </a:r>
          <a:endParaRPr lang="ko-KR" altLang="en-US" sz="1600" b="1" dirty="0">
            <a:latin typeface="+mn-ea"/>
            <a:ea typeface="+mn-ea"/>
          </a:endParaRPr>
        </a:p>
      </dgm:t>
    </dgm:pt>
    <dgm:pt modelId="{2EBB21BA-6FBA-4D57-A54A-F272CE15FDE0}" type="parTrans" cxnId="{9126E965-726F-4022-88FC-D81AE1052071}">
      <dgm:prSet/>
      <dgm:spPr/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BC517ABF-5D29-4A1E-920D-38CCB7E577D7}" type="sibTrans" cxnId="{9126E965-726F-4022-88FC-D81AE1052071}">
      <dgm:prSet/>
      <dgm:spPr/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100AA743-0905-4E2F-A89A-E18BBC0C36EF}" type="pres">
      <dgm:prSet presAssocID="{3D0713B1-2B82-4311-B508-1F13054D4E7C}" presName="Name0" presStyleCnt="0">
        <dgm:presLayoutVars>
          <dgm:dir/>
          <dgm:resizeHandles val="exact"/>
        </dgm:presLayoutVars>
      </dgm:prSet>
      <dgm:spPr/>
    </dgm:pt>
    <dgm:pt modelId="{051BA1A2-BD2F-4B89-9689-48D5EC0417B8}" type="pres">
      <dgm:prSet presAssocID="{BF9476B8-DD40-4ACE-9B96-95A8BCFCACE2}" presName="node" presStyleLbl="node1" presStyleIdx="0" presStyleCnt="4" custScaleX="198497" custScaleY="45169">
        <dgm:presLayoutVars>
          <dgm:bulletEnabled val="1"/>
        </dgm:presLayoutVars>
      </dgm:prSet>
      <dgm:spPr/>
    </dgm:pt>
    <dgm:pt modelId="{56BE58CF-92D9-4119-B74F-7D6E14A50E55}" type="pres">
      <dgm:prSet presAssocID="{462EF493-3295-477D-B08B-D07F79127906}" presName="sibTrans" presStyleLbl="sibTrans2D1" presStyleIdx="0" presStyleCnt="3"/>
      <dgm:spPr/>
    </dgm:pt>
    <dgm:pt modelId="{ED4DB97E-97A9-408C-B991-EFF4E47C2741}" type="pres">
      <dgm:prSet presAssocID="{462EF493-3295-477D-B08B-D07F79127906}" presName="connectorText" presStyleLbl="sibTrans2D1" presStyleIdx="0" presStyleCnt="3"/>
      <dgm:spPr/>
    </dgm:pt>
    <dgm:pt modelId="{3D4E5E43-9D66-4949-8973-3933DC3C0766}" type="pres">
      <dgm:prSet presAssocID="{51713CC3-8C06-4532-8A78-F9B7353C2D93}" presName="node" presStyleLbl="node1" presStyleIdx="1" presStyleCnt="4" custScaleX="198497" custScaleY="45169">
        <dgm:presLayoutVars>
          <dgm:bulletEnabled val="1"/>
        </dgm:presLayoutVars>
      </dgm:prSet>
      <dgm:spPr/>
    </dgm:pt>
    <dgm:pt modelId="{A2FB1324-0F2D-4F3A-A2B1-108A5326D9A8}" type="pres">
      <dgm:prSet presAssocID="{279582D3-389D-492E-B537-344AC136856E}" presName="sibTrans" presStyleLbl="sibTrans2D1" presStyleIdx="1" presStyleCnt="3"/>
      <dgm:spPr/>
    </dgm:pt>
    <dgm:pt modelId="{399A4CAB-59C7-4EE3-8380-444C9254F0EC}" type="pres">
      <dgm:prSet presAssocID="{279582D3-389D-492E-B537-344AC136856E}" presName="connectorText" presStyleLbl="sibTrans2D1" presStyleIdx="1" presStyleCnt="3"/>
      <dgm:spPr/>
    </dgm:pt>
    <dgm:pt modelId="{5C566C2F-7B21-4AF9-BF3D-2137E2AC26CC}" type="pres">
      <dgm:prSet presAssocID="{F4F61E29-AF40-4241-9083-FBDEB4A2AC33}" presName="node" presStyleLbl="node1" presStyleIdx="2" presStyleCnt="4" custScaleX="198497" custScaleY="45169">
        <dgm:presLayoutVars>
          <dgm:bulletEnabled val="1"/>
        </dgm:presLayoutVars>
      </dgm:prSet>
      <dgm:spPr/>
    </dgm:pt>
    <dgm:pt modelId="{4FB1830A-DC17-47BD-8192-190C38ED4422}" type="pres">
      <dgm:prSet presAssocID="{ADB212CB-F257-4F12-BE2E-86CA8604F0E6}" presName="sibTrans" presStyleLbl="sibTrans2D1" presStyleIdx="2" presStyleCnt="3"/>
      <dgm:spPr/>
    </dgm:pt>
    <dgm:pt modelId="{C5320500-8EFF-4E2C-9602-EE5DB2798A15}" type="pres">
      <dgm:prSet presAssocID="{ADB212CB-F257-4F12-BE2E-86CA8604F0E6}" presName="connectorText" presStyleLbl="sibTrans2D1" presStyleIdx="2" presStyleCnt="3"/>
      <dgm:spPr/>
    </dgm:pt>
    <dgm:pt modelId="{DA167BBC-EC57-45F9-8BF3-80DD2FF8F3B2}" type="pres">
      <dgm:prSet presAssocID="{8A22CA8A-1F17-42BC-B737-D69263C66FBD}" presName="node" presStyleLbl="node1" presStyleIdx="3" presStyleCnt="4" custScaleX="198497" custScaleY="45169">
        <dgm:presLayoutVars>
          <dgm:bulletEnabled val="1"/>
        </dgm:presLayoutVars>
      </dgm:prSet>
      <dgm:spPr/>
    </dgm:pt>
  </dgm:ptLst>
  <dgm:cxnLst>
    <dgm:cxn modelId="{23347708-B83E-499D-A56C-7A84D3B3CD93}" srcId="{3D0713B1-2B82-4311-B508-1F13054D4E7C}" destId="{51713CC3-8C06-4532-8A78-F9B7353C2D93}" srcOrd="1" destOrd="0" parTransId="{028EE285-B66C-4D99-92FC-458A6E6767CF}" sibTransId="{279582D3-389D-492E-B537-344AC136856E}"/>
    <dgm:cxn modelId="{8EBE1425-15CD-48E2-AC7C-EF14666CAC3C}" type="presOf" srcId="{51713CC3-8C06-4532-8A78-F9B7353C2D93}" destId="{3D4E5E43-9D66-4949-8973-3933DC3C0766}" srcOrd="0" destOrd="0" presId="urn:microsoft.com/office/officeart/2005/8/layout/process1"/>
    <dgm:cxn modelId="{2817B05B-43DA-4C73-9615-DAA12B69DFD0}" type="presOf" srcId="{462EF493-3295-477D-B08B-D07F79127906}" destId="{56BE58CF-92D9-4119-B74F-7D6E14A50E55}" srcOrd="0" destOrd="0" presId="urn:microsoft.com/office/officeart/2005/8/layout/process1"/>
    <dgm:cxn modelId="{EBC7A341-487F-48B6-8CCD-A9272B8275E0}" srcId="{3D0713B1-2B82-4311-B508-1F13054D4E7C}" destId="{BF9476B8-DD40-4ACE-9B96-95A8BCFCACE2}" srcOrd="0" destOrd="0" parTransId="{21B6FE7F-00F3-4D22-BA3E-E7DB0490A627}" sibTransId="{462EF493-3295-477D-B08B-D07F79127906}"/>
    <dgm:cxn modelId="{7D7E3C43-A539-4977-BA9F-D87EE2144F32}" type="presOf" srcId="{462EF493-3295-477D-B08B-D07F79127906}" destId="{ED4DB97E-97A9-408C-B991-EFF4E47C2741}" srcOrd="1" destOrd="0" presId="urn:microsoft.com/office/officeart/2005/8/layout/process1"/>
    <dgm:cxn modelId="{B4F33664-1C97-46A0-893B-C1CD1662A10A}" type="presOf" srcId="{BF9476B8-DD40-4ACE-9B96-95A8BCFCACE2}" destId="{051BA1A2-BD2F-4B89-9689-48D5EC0417B8}" srcOrd="0" destOrd="0" presId="urn:microsoft.com/office/officeart/2005/8/layout/process1"/>
    <dgm:cxn modelId="{9126E965-726F-4022-88FC-D81AE1052071}" srcId="{3D0713B1-2B82-4311-B508-1F13054D4E7C}" destId="{8A22CA8A-1F17-42BC-B737-D69263C66FBD}" srcOrd="3" destOrd="0" parTransId="{2EBB21BA-6FBA-4D57-A54A-F272CE15FDE0}" sibTransId="{BC517ABF-5D29-4A1E-920D-38CCB7E577D7}"/>
    <dgm:cxn modelId="{D9D5556E-CB33-4988-A480-1EFDB55FBE08}" srcId="{3D0713B1-2B82-4311-B508-1F13054D4E7C}" destId="{F4F61E29-AF40-4241-9083-FBDEB4A2AC33}" srcOrd="2" destOrd="0" parTransId="{20D23430-E7DF-461F-A935-AFFA2D2E625D}" sibTransId="{ADB212CB-F257-4F12-BE2E-86CA8604F0E6}"/>
    <dgm:cxn modelId="{64350091-3457-48E2-95A8-2647AD5BD2D9}" type="presOf" srcId="{F4F61E29-AF40-4241-9083-FBDEB4A2AC33}" destId="{5C566C2F-7B21-4AF9-BF3D-2137E2AC26CC}" srcOrd="0" destOrd="0" presId="urn:microsoft.com/office/officeart/2005/8/layout/process1"/>
    <dgm:cxn modelId="{8A07AEA3-D751-40D0-9A75-F22BFBCDFEDE}" type="presOf" srcId="{ADB212CB-F257-4F12-BE2E-86CA8604F0E6}" destId="{C5320500-8EFF-4E2C-9602-EE5DB2798A15}" srcOrd="1" destOrd="0" presId="urn:microsoft.com/office/officeart/2005/8/layout/process1"/>
    <dgm:cxn modelId="{BCC1B9AE-9A6C-42D5-AE59-5B68E8B423FE}" type="presOf" srcId="{279582D3-389D-492E-B537-344AC136856E}" destId="{A2FB1324-0F2D-4F3A-A2B1-108A5326D9A8}" srcOrd="0" destOrd="0" presId="urn:microsoft.com/office/officeart/2005/8/layout/process1"/>
    <dgm:cxn modelId="{B4BB64CC-8505-4C4F-AD3F-077F5B270D30}" type="presOf" srcId="{3D0713B1-2B82-4311-B508-1F13054D4E7C}" destId="{100AA743-0905-4E2F-A89A-E18BBC0C36EF}" srcOrd="0" destOrd="0" presId="urn:microsoft.com/office/officeart/2005/8/layout/process1"/>
    <dgm:cxn modelId="{9859F0D4-0E0A-4202-A8B0-25202EE7F1AC}" type="presOf" srcId="{8A22CA8A-1F17-42BC-B737-D69263C66FBD}" destId="{DA167BBC-EC57-45F9-8BF3-80DD2FF8F3B2}" srcOrd="0" destOrd="0" presId="urn:microsoft.com/office/officeart/2005/8/layout/process1"/>
    <dgm:cxn modelId="{00EFC0E1-F9DF-4322-8906-3B4EFE7BC7A6}" type="presOf" srcId="{ADB212CB-F257-4F12-BE2E-86CA8604F0E6}" destId="{4FB1830A-DC17-47BD-8192-190C38ED4422}" srcOrd="0" destOrd="0" presId="urn:microsoft.com/office/officeart/2005/8/layout/process1"/>
    <dgm:cxn modelId="{50CF2FE9-AE16-4A70-8E87-30D3D967A88A}" type="presOf" srcId="{279582D3-389D-492E-B537-344AC136856E}" destId="{399A4CAB-59C7-4EE3-8380-444C9254F0EC}" srcOrd="1" destOrd="0" presId="urn:microsoft.com/office/officeart/2005/8/layout/process1"/>
    <dgm:cxn modelId="{B7296A5C-0B6D-4271-878E-B136E92337D5}" type="presParOf" srcId="{100AA743-0905-4E2F-A89A-E18BBC0C36EF}" destId="{051BA1A2-BD2F-4B89-9689-48D5EC0417B8}" srcOrd="0" destOrd="0" presId="urn:microsoft.com/office/officeart/2005/8/layout/process1"/>
    <dgm:cxn modelId="{D3C18F18-2B77-457D-9EF6-6C0761C7FD95}" type="presParOf" srcId="{100AA743-0905-4E2F-A89A-E18BBC0C36EF}" destId="{56BE58CF-92D9-4119-B74F-7D6E14A50E55}" srcOrd="1" destOrd="0" presId="urn:microsoft.com/office/officeart/2005/8/layout/process1"/>
    <dgm:cxn modelId="{1467C393-0524-4773-93FF-454E823A5237}" type="presParOf" srcId="{56BE58CF-92D9-4119-B74F-7D6E14A50E55}" destId="{ED4DB97E-97A9-408C-B991-EFF4E47C2741}" srcOrd="0" destOrd="0" presId="urn:microsoft.com/office/officeart/2005/8/layout/process1"/>
    <dgm:cxn modelId="{2E97ADD7-4092-4D61-9049-9C336F66568E}" type="presParOf" srcId="{100AA743-0905-4E2F-A89A-E18BBC0C36EF}" destId="{3D4E5E43-9D66-4949-8973-3933DC3C0766}" srcOrd="2" destOrd="0" presId="urn:microsoft.com/office/officeart/2005/8/layout/process1"/>
    <dgm:cxn modelId="{80CD7686-30B4-42C3-B42E-605BB12D0FAE}" type="presParOf" srcId="{100AA743-0905-4E2F-A89A-E18BBC0C36EF}" destId="{A2FB1324-0F2D-4F3A-A2B1-108A5326D9A8}" srcOrd="3" destOrd="0" presId="urn:microsoft.com/office/officeart/2005/8/layout/process1"/>
    <dgm:cxn modelId="{E0328900-FBAF-4766-A7E7-C2A66E0DED3D}" type="presParOf" srcId="{A2FB1324-0F2D-4F3A-A2B1-108A5326D9A8}" destId="{399A4CAB-59C7-4EE3-8380-444C9254F0EC}" srcOrd="0" destOrd="0" presId="urn:microsoft.com/office/officeart/2005/8/layout/process1"/>
    <dgm:cxn modelId="{94926A52-2927-40E2-818B-5468F0BC381B}" type="presParOf" srcId="{100AA743-0905-4E2F-A89A-E18BBC0C36EF}" destId="{5C566C2F-7B21-4AF9-BF3D-2137E2AC26CC}" srcOrd="4" destOrd="0" presId="urn:microsoft.com/office/officeart/2005/8/layout/process1"/>
    <dgm:cxn modelId="{12E22E2A-3539-4508-B85D-6939B125D54A}" type="presParOf" srcId="{100AA743-0905-4E2F-A89A-E18BBC0C36EF}" destId="{4FB1830A-DC17-47BD-8192-190C38ED4422}" srcOrd="5" destOrd="0" presId="urn:microsoft.com/office/officeart/2005/8/layout/process1"/>
    <dgm:cxn modelId="{0B5A8328-CCF5-495B-93AB-920069F1D8CC}" type="presParOf" srcId="{4FB1830A-DC17-47BD-8192-190C38ED4422}" destId="{C5320500-8EFF-4E2C-9602-EE5DB2798A15}" srcOrd="0" destOrd="0" presId="urn:microsoft.com/office/officeart/2005/8/layout/process1"/>
    <dgm:cxn modelId="{FD360BB3-43FD-4083-97F6-9A40F841B395}" type="presParOf" srcId="{100AA743-0905-4E2F-A89A-E18BBC0C36EF}" destId="{DA167BBC-EC57-45F9-8BF3-80DD2FF8F3B2}" srcOrd="6" destOrd="0" presId="urn:microsoft.com/office/officeart/2005/8/layout/process1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A18C3-5D76-44AB-8D91-2821341C6E0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938821-0303-47E3-9266-48617A71025E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altLang="en-US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ひび割れ検出</a:t>
          </a:r>
          <a:endParaRPr lang="ko-KR" altLang="en-US" sz="2000" dirty="0">
            <a:latin typeface="Yu Gothic" panose="020B0400000000000000" pitchFamily="34" charset="-128"/>
          </a:endParaRPr>
        </a:p>
      </dgm:t>
    </dgm:pt>
    <dgm:pt modelId="{D73CF8F2-A93C-4B59-9CC2-01FDB17C3D80}" type="parTrans" cxnId="{DFE7D02A-CDE6-4B9D-A95B-406A9CA8FFF5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481EDF7E-5A21-459F-858B-84370DE1C022}" type="sibTrans" cxnId="{DFE7D02A-CDE6-4B9D-A95B-406A9CA8FFF5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5DA3042E-87B9-4138-ACC3-8A3DA637EAB3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機械学習による画像処理．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7AB631F0-1C12-456A-8CCB-3341A28BA942}" type="parTrans" cxnId="{6580F4BC-2D31-4CFA-8AAF-671CFFC6771D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7BDEED8D-4B07-44D9-9CD0-9899327DA0E4}" type="sibTrans" cxnId="{6580F4BC-2D31-4CFA-8AAF-671CFFC6771D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9CC72B0A-7637-49CB-8DE1-DF1E9C4A0BD4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altLang="en-US" sz="2000" b="1" dirty="0">
              <a:latin typeface="Yu Gothic" panose="020B0400000000000000" pitchFamily="34" charset="-128"/>
              <a:ea typeface="Yu Gothic" panose="020B0400000000000000" pitchFamily="34" charset="-128"/>
            </a:rPr>
            <a:t>検出結果の補正</a:t>
          </a:r>
          <a:endParaRPr lang="ko-KR" sz="2000" b="1" dirty="0">
            <a:latin typeface="Yu Gothic" panose="020B0400000000000000" pitchFamily="34" charset="-128"/>
          </a:endParaRPr>
        </a:p>
      </dgm:t>
    </dgm:pt>
    <dgm:pt modelId="{89EC3B12-A6B6-4F79-8A88-0CF4F4FB9274}" type="parTrans" cxnId="{9606AC81-9880-4CCE-9B05-DD1FF7967588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42A57514-165F-4360-BC2B-4A0DC4E414A4}" type="sibTrans" cxnId="{9606AC81-9880-4CCE-9B05-DD1FF7967588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1479FE9D-55E6-4932-9E99-1F5FA18F3074}">
      <dgm:prSet custT="1"/>
      <dgm:spPr/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人間より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検出精度が低い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．</a:t>
          </a:r>
          <a:endParaRPr lang="en-US" altLang="ja-JP" sz="1400" b="1" dirty="0"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E399C02-C099-4959-A68E-48EF236850E7}" type="parTrans" cxnId="{E3E114D9-8C13-4558-958E-0D4524617574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36698816-6FB9-4C76-85D3-24F0CC81D89B}" type="sibTrans" cxnId="{E3E114D9-8C13-4558-958E-0D4524617574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4384EBCD-3F3C-4BA0-92D0-32CC3F61BB70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</a:rPr>
            <a:t>結果提示のみ</a:t>
          </a:r>
          <a:r>
            <a:rPr lang="ja-JP" altLang="en-US" sz="1400" b="1" dirty="0">
              <a:latin typeface="Yu Gothic" panose="020B0400000000000000" pitchFamily="34" charset="-128"/>
            </a:rPr>
            <a:t>のシステム．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B04A4282-9B8A-4F76-9F20-CBE9F694C241}" type="sibTrans" cxnId="{FAFEA430-57D2-4519-8D7A-40406C98B93D}">
      <dgm:prSet/>
      <dgm:spPr/>
      <dgm:t>
        <a:bodyPr/>
        <a:lstStyle/>
        <a:p>
          <a:pPr latinLnBrk="1"/>
          <a:endParaRPr lang="ko-KR" altLang="en-US" sz="2000"/>
        </a:p>
      </dgm:t>
    </dgm:pt>
    <dgm:pt modelId="{1760D899-AF78-440C-AAAB-4546D5ED320F}" type="parTrans" cxnId="{FAFEA430-57D2-4519-8D7A-40406C98B93D}">
      <dgm:prSet/>
      <dgm:spPr/>
      <dgm:t>
        <a:bodyPr/>
        <a:lstStyle/>
        <a:p>
          <a:pPr latinLnBrk="1"/>
          <a:endParaRPr lang="ko-KR" altLang="en-US" sz="2000"/>
        </a:p>
      </dgm:t>
    </dgm:pt>
    <dgm:pt modelId="{D36720EC-64FE-4840-A216-2F9845D57DA4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altLang="en-US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検出結果の提示</a:t>
          </a:r>
          <a:endParaRPr lang="ko-KR" sz="2000" b="1" dirty="0">
            <a:latin typeface="Yu Gothic" panose="020B0400000000000000" pitchFamily="34" charset="-128"/>
          </a:endParaRPr>
        </a:p>
      </dgm:t>
    </dgm:pt>
    <dgm:pt modelId="{79D68608-9F78-4F38-B753-9C85509D1DDC}" type="sibTrans" cxnId="{D96372E5-A255-4AB6-A481-D159FEF2DBE6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02ADB5FA-6183-4A45-BB93-9D4E8B0FDA02}" type="parTrans" cxnId="{D96372E5-A255-4AB6-A481-D159FEF2DBE6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6815DFFB-1865-495F-A5A1-060DD060A21B}">
      <dgm:prSet custT="1"/>
      <dgm:spPr>
        <a:ln>
          <a:noFill/>
        </a:ln>
      </dgm:spPr>
      <dgm:t>
        <a:bodyPr/>
        <a:lstStyle/>
        <a:p>
          <a:pPr latinLnBrk="1"/>
          <a: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Mixed Reality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（</a:t>
          </a:r>
          <a: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MR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）により</a:t>
          </a:r>
          <a:b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壁面に結果を提示．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EA8AED61-D985-4273-AB7B-B81B0AF2219F}" type="sibTrans" cxnId="{59E4EEA7-7411-4BC0-A9BE-8FC06639EE02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37412FA7-2985-4BB7-81CE-1E55CBD6402E}" type="parTrans" cxnId="{59E4EEA7-7411-4BC0-A9BE-8FC06639EE02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C9225824-7099-4471-B769-D7D8E01A7719}">
      <dgm:prSet custT="1"/>
      <dgm:spPr>
        <a:ln>
          <a:noFill/>
        </a:ln>
      </dgm:spPr>
      <dgm:t>
        <a:bodyPr/>
        <a:lstStyle/>
        <a:p>
          <a:pPr latinLnBrk="1"/>
          <a:r>
            <a:rPr 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誤検出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を修正して記録．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D471CBE1-AB9E-47D4-9E67-D270572DEA4F}" type="parTrans" cxnId="{66A6C875-FA63-42F8-9ACB-071ED51125CE}">
      <dgm:prSet/>
      <dgm:spPr/>
      <dgm:t>
        <a:bodyPr/>
        <a:lstStyle/>
        <a:p>
          <a:pPr latinLnBrk="1"/>
          <a:endParaRPr lang="ko-KR" altLang="en-US"/>
        </a:p>
      </dgm:t>
    </dgm:pt>
    <dgm:pt modelId="{9E4A784B-E9E0-4D9D-9846-48B8C4DCD801}" type="sibTrans" cxnId="{66A6C875-FA63-42F8-9ACB-071ED51125CE}">
      <dgm:prSet/>
      <dgm:spPr/>
      <dgm:t>
        <a:bodyPr/>
        <a:lstStyle/>
        <a:p>
          <a:pPr latinLnBrk="1"/>
          <a:endParaRPr lang="ko-KR" altLang="en-US"/>
        </a:p>
      </dgm:t>
    </dgm:pt>
    <dgm:pt modelId="{767796B8-2C94-4117-829B-4FE9BF97D8D6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専門家が</a:t>
          </a:r>
          <a:r>
            <a:rPr lang="ja-JP" sz="14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直接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画像処理ソフト</a:t>
          </a:r>
          <a:r>
            <a:rPr lang="ja-JP" altLang="en-US" sz="14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などを利用して</a:t>
          </a:r>
          <a:r>
            <a:rPr lang="ja-JP" sz="14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修正</a:t>
          </a:r>
          <a:r>
            <a:rPr lang="ja-JP" altLang="en-US" sz="14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．</a:t>
          </a:r>
          <a:endParaRPr lang="ko-KR" sz="1400" b="1" dirty="0">
            <a:solidFill>
              <a:schemeClr val="tx1"/>
            </a:solidFill>
            <a:latin typeface="Yu Gothic" panose="020B0400000000000000" pitchFamily="34" charset="-128"/>
          </a:endParaRPr>
        </a:p>
      </dgm:t>
    </dgm:pt>
    <dgm:pt modelId="{A8C662D3-316E-474A-956B-D8BA2C1E3374}" type="parTrans" cxnId="{1AEF1C13-4E4A-43AD-8DA0-02D9A64CD421}">
      <dgm:prSet/>
      <dgm:spPr/>
      <dgm:t>
        <a:bodyPr/>
        <a:lstStyle/>
        <a:p>
          <a:pPr latinLnBrk="1"/>
          <a:endParaRPr lang="ko-KR" altLang="en-US"/>
        </a:p>
      </dgm:t>
    </dgm:pt>
    <dgm:pt modelId="{925009FA-EF56-44DE-95CF-FE558C80CA16}" type="sibTrans" cxnId="{1AEF1C13-4E4A-43AD-8DA0-02D9A64CD421}">
      <dgm:prSet/>
      <dgm:spPr/>
      <dgm:t>
        <a:bodyPr/>
        <a:lstStyle/>
        <a:p>
          <a:pPr latinLnBrk="1"/>
          <a:endParaRPr lang="ko-KR" altLang="en-US"/>
        </a:p>
      </dgm:t>
    </dgm:pt>
    <dgm:pt modelId="{1E90EF86-92BD-4F14-9B2A-3CBACFA76D33}" type="pres">
      <dgm:prSet presAssocID="{D5BA18C3-5D76-44AB-8D91-2821341C6E04}" presName="Name0" presStyleCnt="0">
        <dgm:presLayoutVars>
          <dgm:dir/>
          <dgm:animLvl val="lvl"/>
          <dgm:resizeHandles val="exact"/>
        </dgm:presLayoutVars>
      </dgm:prSet>
      <dgm:spPr/>
    </dgm:pt>
    <dgm:pt modelId="{A4381619-5953-4BD6-BAE2-D3350E3D890B}" type="pres">
      <dgm:prSet presAssocID="{C0938821-0303-47E3-9266-48617A71025E}" presName="composite" presStyleCnt="0"/>
      <dgm:spPr/>
    </dgm:pt>
    <dgm:pt modelId="{88237D49-9003-45B4-A292-6DE1723E3267}" type="pres">
      <dgm:prSet presAssocID="{C0938821-0303-47E3-9266-48617A71025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7285FEC-9CAA-4605-87B7-594C7645EAE9}" type="pres">
      <dgm:prSet presAssocID="{C0938821-0303-47E3-9266-48617A71025E}" presName="desTx" presStyleLbl="alignAccFollowNode1" presStyleIdx="0" presStyleCnt="3">
        <dgm:presLayoutVars>
          <dgm:bulletEnabled val="1"/>
        </dgm:presLayoutVars>
      </dgm:prSet>
      <dgm:spPr/>
    </dgm:pt>
    <dgm:pt modelId="{CC82DBF9-D682-4343-A174-B7EAC1DBD7B1}" type="pres">
      <dgm:prSet presAssocID="{481EDF7E-5A21-459F-858B-84370DE1C022}" presName="space" presStyleCnt="0"/>
      <dgm:spPr/>
    </dgm:pt>
    <dgm:pt modelId="{2D5858D3-0DF6-4A1D-9681-034CBBCC0E27}" type="pres">
      <dgm:prSet presAssocID="{9CC72B0A-7637-49CB-8DE1-DF1E9C4A0BD4}" presName="composite" presStyleCnt="0"/>
      <dgm:spPr/>
    </dgm:pt>
    <dgm:pt modelId="{14791484-7D4E-4957-A5A3-7F5A9D016AB1}" type="pres">
      <dgm:prSet presAssocID="{9CC72B0A-7637-49CB-8DE1-DF1E9C4A0BD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7ECFC9A-408D-4208-9753-EF0E5212FA70}" type="pres">
      <dgm:prSet presAssocID="{9CC72B0A-7637-49CB-8DE1-DF1E9C4A0BD4}" presName="desTx" presStyleLbl="alignAccFollowNode1" presStyleIdx="1" presStyleCnt="3">
        <dgm:presLayoutVars>
          <dgm:bulletEnabled val="1"/>
        </dgm:presLayoutVars>
      </dgm:prSet>
      <dgm:spPr/>
    </dgm:pt>
    <dgm:pt modelId="{449D4A44-A648-4461-B268-0541187F9E6F}" type="pres">
      <dgm:prSet presAssocID="{42A57514-165F-4360-BC2B-4A0DC4E414A4}" presName="space" presStyleCnt="0"/>
      <dgm:spPr/>
    </dgm:pt>
    <dgm:pt modelId="{836D55F2-81B7-429D-90CD-EE2E1BB61008}" type="pres">
      <dgm:prSet presAssocID="{D36720EC-64FE-4840-A216-2F9845D57DA4}" presName="composite" presStyleCnt="0"/>
      <dgm:spPr/>
    </dgm:pt>
    <dgm:pt modelId="{E10C45A3-73FA-4B8C-91A0-A8D7B9E54C22}" type="pres">
      <dgm:prSet presAssocID="{D36720EC-64FE-4840-A216-2F9845D57DA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F77CBA7-417D-486E-B8EA-78EF29E351FC}" type="pres">
      <dgm:prSet presAssocID="{D36720EC-64FE-4840-A216-2F9845D57DA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AEF1C13-4E4A-43AD-8DA0-02D9A64CD421}" srcId="{9CC72B0A-7637-49CB-8DE1-DF1E9C4A0BD4}" destId="{767796B8-2C94-4117-829B-4FE9BF97D8D6}" srcOrd="1" destOrd="0" parTransId="{A8C662D3-316E-474A-956B-D8BA2C1E3374}" sibTransId="{925009FA-EF56-44DE-95CF-FE558C80CA16}"/>
    <dgm:cxn modelId="{68197D20-8813-4FCA-8D04-279B952AF909}" type="presOf" srcId="{C0938821-0303-47E3-9266-48617A71025E}" destId="{88237D49-9003-45B4-A292-6DE1723E3267}" srcOrd="0" destOrd="0" presId="urn:microsoft.com/office/officeart/2005/8/layout/hList1"/>
    <dgm:cxn modelId="{DFE7D02A-CDE6-4B9D-A95B-406A9CA8FFF5}" srcId="{D5BA18C3-5D76-44AB-8D91-2821341C6E04}" destId="{C0938821-0303-47E3-9266-48617A71025E}" srcOrd="0" destOrd="0" parTransId="{D73CF8F2-A93C-4B59-9CC2-01FDB17C3D80}" sibTransId="{481EDF7E-5A21-459F-858B-84370DE1C022}"/>
    <dgm:cxn modelId="{FAFEA430-57D2-4519-8D7A-40406C98B93D}" srcId="{D36720EC-64FE-4840-A216-2F9845D57DA4}" destId="{4384EBCD-3F3C-4BA0-92D0-32CC3F61BB70}" srcOrd="1" destOrd="0" parTransId="{1760D899-AF78-440C-AAAB-4546D5ED320F}" sibTransId="{B04A4282-9B8A-4F76-9F20-CBE9F694C241}"/>
    <dgm:cxn modelId="{AC56563C-BF6F-4629-9F94-650C6BA5671E}" type="presOf" srcId="{5DA3042E-87B9-4138-ACC3-8A3DA637EAB3}" destId="{B7285FEC-9CAA-4605-87B7-594C7645EAE9}" srcOrd="0" destOrd="0" presId="urn:microsoft.com/office/officeart/2005/8/layout/hList1"/>
    <dgm:cxn modelId="{891C015C-2DA0-459C-8D4E-F3AA28F5D7B0}" type="presOf" srcId="{D36720EC-64FE-4840-A216-2F9845D57DA4}" destId="{E10C45A3-73FA-4B8C-91A0-A8D7B9E54C22}" srcOrd="0" destOrd="0" presId="urn:microsoft.com/office/officeart/2005/8/layout/hList1"/>
    <dgm:cxn modelId="{CEFEFE5E-9360-44DE-8192-69A03AFEB253}" type="presOf" srcId="{6815DFFB-1865-495F-A5A1-060DD060A21B}" destId="{1F77CBA7-417D-486E-B8EA-78EF29E351FC}" srcOrd="0" destOrd="0" presId="urn:microsoft.com/office/officeart/2005/8/layout/hList1"/>
    <dgm:cxn modelId="{7B392B62-C4CB-4CEC-83D3-08D62F127704}" type="presOf" srcId="{9CC72B0A-7637-49CB-8DE1-DF1E9C4A0BD4}" destId="{14791484-7D4E-4957-A5A3-7F5A9D016AB1}" srcOrd="0" destOrd="0" presId="urn:microsoft.com/office/officeart/2005/8/layout/hList1"/>
    <dgm:cxn modelId="{66A6C875-FA63-42F8-9ACB-071ED51125CE}" srcId="{9CC72B0A-7637-49CB-8DE1-DF1E9C4A0BD4}" destId="{C9225824-7099-4471-B769-D7D8E01A7719}" srcOrd="0" destOrd="0" parTransId="{D471CBE1-AB9E-47D4-9E67-D270572DEA4F}" sibTransId="{9E4A784B-E9E0-4D9D-9846-48B8C4DCD801}"/>
    <dgm:cxn modelId="{9606AC81-9880-4CCE-9B05-DD1FF7967588}" srcId="{D5BA18C3-5D76-44AB-8D91-2821341C6E04}" destId="{9CC72B0A-7637-49CB-8DE1-DF1E9C4A0BD4}" srcOrd="1" destOrd="0" parTransId="{89EC3B12-A6B6-4F79-8A88-0CF4F4FB9274}" sibTransId="{42A57514-165F-4360-BC2B-4A0DC4E414A4}"/>
    <dgm:cxn modelId="{90BDEC86-9473-49CD-A64D-D72C50E00E8E}" type="presOf" srcId="{C9225824-7099-4471-B769-D7D8E01A7719}" destId="{37ECFC9A-408D-4208-9753-EF0E5212FA70}" srcOrd="0" destOrd="0" presId="urn:microsoft.com/office/officeart/2005/8/layout/hList1"/>
    <dgm:cxn modelId="{353C3092-E17D-416C-8ECD-D5C09A6B22E1}" type="presOf" srcId="{4384EBCD-3F3C-4BA0-92D0-32CC3F61BB70}" destId="{1F77CBA7-417D-486E-B8EA-78EF29E351FC}" srcOrd="0" destOrd="1" presId="urn:microsoft.com/office/officeart/2005/8/layout/hList1"/>
    <dgm:cxn modelId="{59E4EEA7-7411-4BC0-A9BE-8FC06639EE02}" srcId="{D36720EC-64FE-4840-A216-2F9845D57DA4}" destId="{6815DFFB-1865-495F-A5A1-060DD060A21B}" srcOrd="0" destOrd="0" parTransId="{37412FA7-2985-4BB7-81CE-1E55CBD6402E}" sibTransId="{EA8AED61-D985-4273-AB7B-B81B0AF2219F}"/>
    <dgm:cxn modelId="{6580F4BC-2D31-4CFA-8AAF-671CFFC6771D}" srcId="{C0938821-0303-47E3-9266-48617A71025E}" destId="{5DA3042E-87B9-4138-ACC3-8A3DA637EAB3}" srcOrd="0" destOrd="0" parTransId="{7AB631F0-1C12-456A-8CCB-3341A28BA942}" sibTransId="{7BDEED8D-4B07-44D9-9CD0-9899327DA0E4}"/>
    <dgm:cxn modelId="{E3E114D9-8C13-4558-958E-0D4524617574}" srcId="{C0938821-0303-47E3-9266-48617A71025E}" destId="{1479FE9D-55E6-4932-9E99-1F5FA18F3074}" srcOrd="1" destOrd="0" parTransId="{BE399C02-C099-4959-A68E-48EF236850E7}" sibTransId="{36698816-6FB9-4C76-85D3-24F0CC81D89B}"/>
    <dgm:cxn modelId="{7369AFE4-29FA-4A9E-9385-6225FCA9E98D}" type="presOf" srcId="{1479FE9D-55E6-4932-9E99-1F5FA18F3074}" destId="{B7285FEC-9CAA-4605-87B7-594C7645EAE9}" srcOrd="0" destOrd="1" presId="urn:microsoft.com/office/officeart/2005/8/layout/hList1"/>
    <dgm:cxn modelId="{D96372E5-A255-4AB6-A481-D159FEF2DBE6}" srcId="{D5BA18C3-5D76-44AB-8D91-2821341C6E04}" destId="{D36720EC-64FE-4840-A216-2F9845D57DA4}" srcOrd="2" destOrd="0" parTransId="{02ADB5FA-6183-4A45-BB93-9D4E8B0FDA02}" sibTransId="{79D68608-9F78-4F38-B753-9C85509D1DDC}"/>
    <dgm:cxn modelId="{74CDBFE5-46A6-4FDE-B8FE-71B1204D49DF}" type="presOf" srcId="{767796B8-2C94-4117-829B-4FE9BF97D8D6}" destId="{37ECFC9A-408D-4208-9753-EF0E5212FA70}" srcOrd="0" destOrd="1" presId="urn:microsoft.com/office/officeart/2005/8/layout/hList1"/>
    <dgm:cxn modelId="{EEF2BAEF-2E00-461A-B651-EC79F224A5DE}" type="presOf" srcId="{D5BA18C3-5D76-44AB-8D91-2821341C6E04}" destId="{1E90EF86-92BD-4F14-9B2A-3CBACFA76D33}" srcOrd="0" destOrd="0" presId="urn:microsoft.com/office/officeart/2005/8/layout/hList1"/>
    <dgm:cxn modelId="{4C060C52-B9F4-4057-9ABD-37D3A2C443E2}" type="presParOf" srcId="{1E90EF86-92BD-4F14-9B2A-3CBACFA76D33}" destId="{A4381619-5953-4BD6-BAE2-D3350E3D890B}" srcOrd="0" destOrd="0" presId="urn:microsoft.com/office/officeart/2005/8/layout/hList1"/>
    <dgm:cxn modelId="{0ED39B2F-F673-4970-B582-B30BEEFD8977}" type="presParOf" srcId="{A4381619-5953-4BD6-BAE2-D3350E3D890B}" destId="{88237D49-9003-45B4-A292-6DE1723E3267}" srcOrd="0" destOrd="0" presId="urn:microsoft.com/office/officeart/2005/8/layout/hList1"/>
    <dgm:cxn modelId="{807A9BA9-9B38-46C7-B906-78A66D694DA1}" type="presParOf" srcId="{A4381619-5953-4BD6-BAE2-D3350E3D890B}" destId="{B7285FEC-9CAA-4605-87B7-594C7645EAE9}" srcOrd="1" destOrd="0" presId="urn:microsoft.com/office/officeart/2005/8/layout/hList1"/>
    <dgm:cxn modelId="{971C4ED1-E36B-4A4F-8D80-90BF452BE9DD}" type="presParOf" srcId="{1E90EF86-92BD-4F14-9B2A-3CBACFA76D33}" destId="{CC82DBF9-D682-4343-A174-B7EAC1DBD7B1}" srcOrd="1" destOrd="0" presId="urn:microsoft.com/office/officeart/2005/8/layout/hList1"/>
    <dgm:cxn modelId="{B75C994E-33D3-4B28-A20C-DAD71DE81209}" type="presParOf" srcId="{1E90EF86-92BD-4F14-9B2A-3CBACFA76D33}" destId="{2D5858D3-0DF6-4A1D-9681-034CBBCC0E27}" srcOrd="2" destOrd="0" presId="urn:microsoft.com/office/officeart/2005/8/layout/hList1"/>
    <dgm:cxn modelId="{3052C3CB-ED99-4FE0-8A00-B25AA2DF99C2}" type="presParOf" srcId="{2D5858D3-0DF6-4A1D-9681-034CBBCC0E27}" destId="{14791484-7D4E-4957-A5A3-7F5A9D016AB1}" srcOrd="0" destOrd="0" presId="urn:microsoft.com/office/officeart/2005/8/layout/hList1"/>
    <dgm:cxn modelId="{C0B4514E-938F-47CF-A4D7-A1751D9BC135}" type="presParOf" srcId="{2D5858D3-0DF6-4A1D-9681-034CBBCC0E27}" destId="{37ECFC9A-408D-4208-9753-EF0E5212FA70}" srcOrd="1" destOrd="0" presId="urn:microsoft.com/office/officeart/2005/8/layout/hList1"/>
    <dgm:cxn modelId="{681ED0CF-7DC4-4C19-934C-37AE38A34331}" type="presParOf" srcId="{1E90EF86-92BD-4F14-9B2A-3CBACFA76D33}" destId="{449D4A44-A648-4461-B268-0541187F9E6F}" srcOrd="3" destOrd="0" presId="urn:microsoft.com/office/officeart/2005/8/layout/hList1"/>
    <dgm:cxn modelId="{66A99023-D6E5-46C8-B5A8-A6A98A97E0E7}" type="presParOf" srcId="{1E90EF86-92BD-4F14-9B2A-3CBACFA76D33}" destId="{836D55F2-81B7-429D-90CD-EE2E1BB61008}" srcOrd="4" destOrd="0" presId="urn:microsoft.com/office/officeart/2005/8/layout/hList1"/>
    <dgm:cxn modelId="{A5F9D9F7-422D-46E6-B4A6-91DCB1AC1140}" type="presParOf" srcId="{836D55F2-81B7-429D-90CD-EE2E1BB61008}" destId="{E10C45A3-73FA-4B8C-91A0-A8D7B9E54C22}" srcOrd="0" destOrd="0" presId="urn:microsoft.com/office/officeart/2005/8/layout/hList1"/>
    <dgm:cxn modelId="{00745916-3A97-4BCF-B620-9BD4C5E4CFCC}" type="presParOf" srcId="{836D55F2-81B7-429D-90CD-EE2E1BB61008}" destId="{1F77CBA7-417D-486E-B8EA-78EF29E351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BA18C3-5D76-44AB-8D91-2821341C6E0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36720EC-64FE-4840-A216-2F9845D57DA4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MR</a:t>
          </a:r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によ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る検査結果の提示</a:t>
          </a:r>
          <a:endParaRPr lang="ko-KR" sz="1600" b="1" dirty="0">
            <a:latin typeface="Yu Gothic" panose="020B0400000000000000" pitchFamily="34" charset="-128"/>
          </a:endParaRPr>
        </a:p>
      </dgm:t>
    </dgm:pt>
    <dgm:pt modelId="{02ADB5FA-6183-4A45-BB93-9D4E8B0FDA02}" type="parTrans" cxnId="{D96372E5-A255-4AB6-A481-D159FEF2DBE6}">
      <dgm:prSet/>
      <dgm:spPr/>
      <dgm:t>
        <a:bodyPr/>
        <a:lstStyle/>
        <a:p>
          <a:pPr latinLnBrk="1"/>
          <a:endParaRPr lang="ko-KR" altLang="en-US" sz="1800"/>
        </a:p>
      </dgm:t>
    </dgm:pt>
    <dgm:pt modelId="{79D68608-9F78-4F38-B753-9C85509D1DDC}" type="sibTrans" cxnId="{D96372E5-A255-4AB6-A481-D159FEF2DBE6}">
      <dgm:prSet/>
      <dgm:spPr/>
      <dgm:t>
        <a:bodyPr/>
        <a:lstStyle/>
        <a:p>
          <a:pPr latinLnBrk="1"/>
          <a:endParaRPr lang="ko-KR" altLang="en-US" sz="1800"/>
        </a:p>
      </dgm:t>
    </dgm:pt>
    <dgm:pt modelId="{6815DFFB-1865-495F-A5A1-060DD060A21B}">
      <dgm:prSet custT="1"/>
      <dgm:spPr>
        <a:ln>
          <a:noFill/>
        </a:ln>
      </dgm:spPr>
      <dgm:t>
        <a:bodyPr/>
        <a:lstStyle/>
        <a:p>
          <a:pPr latinLnBrk="1"/>
          <a:r>
            <a:rPr lang="ja-JP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誤検出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があった場合，</a:t>
          </a:r>
          <a:r>
            <a:rPr 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人が</a:t>
          </a:r>
          <a:b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修正領域をジェスチャーで</a:t>
          </a:r>
          <a:b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指定して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再処理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実行．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37412FA7-2985-4BB7-81CE-1E55CBD6402E}" type="parTrans" cxnId="{59E4EEA7-7411-4BC0-A9BE-8FC06639EE02}">
      <dgm:prSet/>
      <dgm:spPr/>
      <dgm:t>
        <a:bodyPr/>
        <a:lstStyle/>
        <a:p>
          <a:pPr latinLnBrk="1"/>
          <a:endParaRPr lang="ko-KR" altLang="en-US" sz="1800"/>
        </a:p>
      </dgm:t>
    </dgm:pt>
    <dgm:pt modelId="{EA8AED61-D985-4273-AB7B-B81B0AF2219F}" type="sibTrans" cxnId="{59E4EEA7-7411-4BC0-A9BE-8FC06639EE02}">
      <dgm:prSet/>
      <dgm:spPr/>
      <dgm:t>
        <a:bodyPr/>
        <a:lstStyle/>
        <a:p>
          <a:pPr latinLnBrk="1"/>
          <a:endParaRPr lang="ko-KR" altLang="en-US" sz="1800"/>
        </a:p>
      </dgm:t>
    </dgm:pt>
    <dgm:pt modelId="{C7854158-01CE-46C5-AD5D-EC904F3C02CB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検査結果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の</a:t>
          </a:r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保存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・利用</a:t>
          </a:r>
          <a:endParaRPr lang="ko-KR" sz="1600" b="1" dirty="0">
            <a:latin typeface="Yu Gothic" panose="020B0400000000000000" pitchFamily="34" charset="-128"/>
          </a:endParaRPr>
        </a:p>
      </dgm:t>
    </dgm:pt>
    <dgm:pt modelId="{1DB986CF-7AC8-489D-936F-7812A8C292AB}" type="sibTrans" cxnId="{324A90D5-949A-479E-B0C3-4C35160EB45F}">
      <dgm:prSet/>
      <dgm:spPr/>
      <dgm:t>
        <a:bodyPr/>
        <a:lstStyle/>
        <a:p>
          <a:pPr latinLnBrk="1"/>
          <a:endParaRPr lang="ko-KR" altLang="en-US" sz="1800"/>
        </a:p>
      </dgm:t>
    </dgm:pt>
    <dgm:pt modelId="{E2F570FC-488F-4F64-84D3-DFB2DD4FA812}" type="parTrans" cxnId="{324A90D5-949A-479E-B0C3-4C35160EB45F}">
      <dgm:prSet/>
      <dgm:spPr/>
      <dgm:t>
        <a:bodyPr/>
        <a:lstStyle/>
        <a:p>
          <a:pPr latinLnBrk="1"/>
          <a:endParaRPr lang="ko-KR" altLang="en-US" sz="1800"/>
        </a:p>
      </dgm:t>
    </dgm:pt>
    <dgm:pt modelId="{C0938821-0303-47E3-9266-48617A71025E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検査対象の</a:t>
          </a:r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自動撮影</a:t>
          </a:r>
          <a:endParaRPr lang="ko-KR" altLang="en-US" sz="1600" dirty="0">
            <a:latin typeface="Yu Gothic" panose="020B0400000000000000" pitchFamily="34" charset="-128"/>
          </a:endParaRPr>
        </a:p>
      </dgm:t>
    </dgm:pt>
    <dgm:pt modelId="{481EDF7E-5A21-459F-858B-84370DE1C022}" type="sibTrans" cxnId="{DFE7D02A-CDE6-4B9D-A95B-406A9CA8FFF5}">
      <dgm:prSet/>
      <dgm:spPr/>
      <dgm:t>
        <a:bodyPr/>
        <a:lstStyle/>
        <a:p>
          <a:pPr latinLnBrk="1"/>
          <a:endParaRPr lang="ko-KR" altLang="en-US" sz="1800"/>
        </a:p>
      </dgm:t>
    </dgm:pt>
    <dgm:pt modelId="{D73CF8F2-A93C-4B59-9CC2-01FDB17C3D80}" type="parTrans" cxnId="{DFE7D02A-CDE6-4B9D-A95B-406A9CA8FFF5}">
      <dgm:prSet/>
      <dgm:spPr/>
      <dgm:t>
        <a:bodyPr/>
        <a:lstStyle/>
        <a:p>
          <a:pPr latinLnBrk="1"/>
          <a:endParaRPr lang="ko-KR" altLang="en-US" sz="1800"/>
        </a:p>
      </dgm:t>
    </dgm:pt>
    <dgm:pt modelId="{5DA3042E-87B9-4138-ACC3-8A3DA637EAB3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検査に必要な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十分な画素数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を持ったカメラを使用．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7BDEED8D-4B07-44D9-9CD0-9899327DA0E4}" type="sibTrans" cxnId="{6580F4BC-2D31-4CFA-8AAF-671CFFC6771D}">
      <dgm:prSet/>
      <dgm:spPr/>
      <dgm:t>
        <a:bodyPr/>
        <a:lstStyle/>
        <a:p>
          <a:pPr latinLnBrk="1"/>
          <a:endParaRPr lang="ko-KR" altLang="en-US" sz="1800"/>
        </a:p>
      </dgm:t>
    </dgm:pt>
    <dgm:pt modelId="{7AB631F0-1C12-456A-8CCB-3341A28BA942}" type="parTrans" cxnId="{6580F4BC-2D31-4CFA-8AAF-671CFFC6771D}">
      <dgm:prSet/>
      <dgm:spPr/>
      <dgm:t>
        <a:bodyPr/>
        <a:lstStyle/>
        <a:p>
          <a:pPr latinLnBrk="1"/>
          <a:endParaRPr lang="ko-KR" altLang="en-US" sz="1800"/>
        </a:p>
      </dgm:t>
    </dgm:pt>
    <dgm:pt modelId="{9CC72B0A-7637-49CB-8DE1-DF1E9C4A0BD4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ひび割れ自動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検出</a:t>
          </a:r>
          <a:endParaRPr lang="ko-KR" sz="1600" b="1" dirty="0">
            <a:latin typeface="Yu Gothic" panose="020B0400000000000000" pitchFamily="34" charset="-128"/>
          </a:endParaRPr>
        </a:p>
      </dgm:t>
    </dgm:pt>
    <dgm:pt modelId="{42A57514-165F-4360-BC2B-4A0DC4E414A4}" type="sibTrans" cxnId="{9606AC81-9880-4CCE-9B05-DD1FF7967588}">
      <dgm:prSet/>
      <dgm:spPr/>
      <dgm:t>
        <a:bodyPr/>
        <a:lstStyle/>
        <a:p>
          <a:pPr latinLnBrk="1"/>
          <a:endParaRPr lang="ko-KR" altLang="en-US" sz="1800"/>
        </a:p>
      </dgm:t>
    </dgm:pt>
    <dgm:pt modelId="{89EC3B12-A6B6-4F79-8A88-0CF4F4FB9274}" type="parTrans" cxnId="{9606AC81-9880-4CCE-9B05-DD1FF7967588}">
      <dgm:prSet/>
      <dgm:spPr/>
      <dgm:t>
        <a:bodyPr/>
        <a:lstStyle/>
        <a:p>
          <a:pPr latinLnBrk="1"/>
          <a:endParaRPr lang="ko-KR" altLang="en-US" sz="1800"/>
        </a:p>
      </dgm:t>
    </dgm:pt>
    <dgm:pt modelId="{9F03B232-A619-4526-BE96-9B3824703095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機械学習による画像処理．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3C662514-1B3F-4095-92F6-5D221A402EA0}" type="sibTrans" cxnId="{D74C4887-9FFF-40BE-A76B-1EC521363497}">
      <dgm:prSet/>
      <dgm:spPr/>
      <dgm:t>
        <a:bodyPr/>
        <a:lstStyle/>
        <a:p>
          <a:pPr latinLnBrk="1"/>
          <a:endParaRPr lang="ko-KR" altLang="en-US" sz="1800"/>
        </a:p>
      </dgm:t>
    </dgm:pt>
    <dgm:pt modelId="{188B7358-776D-4E68-9B42-D5F639A185F3}" type="parTrans" cxnId="{D74C4887-9FFF-40BE-A76B-1EC521363497}">
      <dgm:prSet/>
      <dgm:spPr/>
      <dgm:t>
        <a:bodyPr/>
        <a:lstStyle/>
        <a:p>
          <a:pPr latinLnBrk="1"/>
          <a:endParaRPr lang="ko-KR" altLang="en-US" sz="1800"/>
        </a:p>
      </dgm:t>
    </dgm:pt>
    <dgm:pt modelId="{5AA558F4-7AD1-44F8-857B-662D41ED8174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検査結果を３</a:t>
          </a:r>
          <a: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D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データで保存．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866AE8FC-9577-4ECF-95CF-5905322F6DF6}" type="parTrans" cxnId="{E0655E24-C7CF-470A-8C38-7CFFF9F52A39}">
      <dgm:prSet/>
      <dgm:spPr/>
      <dgm:t>
        <a:bodyPr/>
        <a:lstStyle/>
        <a:p>
          <a:pPr latinLnBrk="1"/>
          <a:endParaRPr lang="ko-KR" altLang="en-US" sz="1800"/>
        </a:p>
      </dgm:t>
    </dgm:pt>
    <dgm:pt modelId="{7D8E415E-A774-4327-B7C7-59D661BD818A}" type="sibTrans" cxnId="{E0655E24-C7CF-470A-8C38-7CFFF9F52A39}">
      <dgm:prSet/>
      <dgm:spPr/>
      <dgm:t>
        <a:bodyPr/>
        <a:lstStyle/>
        <a:p>
          <a:pPr latinLnBrk="1"/>
          <a:endParaRPr lang="ko-KR" altLang="en-US" sz="1800"/>
        </a:p>
      </dgm:t>
    </dgm:pt>
    <dgm:pt modelId="{470D0D2F-1D37-467F-82D1-9346B79B2F50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</a:rPr>
            <a:t>人間の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</a:rPr>
            <a:t>補正値から学習</a:t>
          </a:r>
          <a:r>
            <a:rPr lang="ja-JP" altLang="en-US" sz="1400" b="1" dirty="0">
              <a:latin typeface="Yu Gothic" panose="020B0400000000000000" pitchFamily="34" charset="-128"/>
            </a:rPr>
            <a:t>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3EDC44FA-8E64-42B1-94D3-85869B507277}" type="parTrans" cxnId="{86566987-D7E3-4AF8-81AA-980E80F9A820}">
      <dgm:prSet/>
      <dgm:spPr/>
      <dgm:t>
        <a:bodyPr/>
        <a:lstStyle/>
        <a:p>
          <a:pPr latinLnBrk="1"/>
          <a:endParaRPr lang="ko-KR" altLang="en-US"/>
        </a:p>
      </dgm:t>
    </dgm:pt>
    <dgm:pt modelId="{696B5152-82EF-416C-B908-0BE3021283AF}" type="sibTrans" cxnId="{86566987-D7E3-4AF8-81AA-980E80F9A820}">
      <dgm:prSet/>
      <dgm:spPr/>
      <dgm:t>
        <a:bodyPr/>
        <a:lstStyle/>
        <a:p>
          <a:pPr latinLnBrk="1"/>
          <a:endParaRPr lang="ko-KR" altLang="en-US"/>
        </a:p>
      </dgm:t>
    </dgm:pt>
    <dgm:pt modelId="{29111358-5601-4629-8BC7-EB4E4C3F0C5F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修理の有無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を判別．</a:t>
          </a:r>
          <a:r>
            <a:rPr 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 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5EC69374-65AA-4A70-9318-311A63830CD6}" type="parTrans" cxnId="{080EA175-094D-4066-9B57-893CA3EE08FD}">
      <dgm:prSet/>
      <dgm:spPr/>
      <dgm:t>
        <a:bodyPr/>
        <a:lstStyle/>
        <a:p>
          <a:pPr latinLnBrk="1"/>
          <a:endParaRPr lang="ko-KR" altLang="en-US"/>
        </a:p>
      </dgm:t>
    </dgm:pt>
    <dgm:pt modelId="{20C25729-409B-49C4-819E-FC6656472EEF}" type="sibTrans" cxnId="{080EA175-094D-4066-9B57-893CA3EE08FD}">
      <dgm:prSet/>
      <dgm:spPr/>
      <dgm:t>
        <a:bodyPr/>
        <a:lstStyle/>
        <a:p>
          <a:pPr latinLnBrk="1"/>
          <a:endParaRPr lang="ko-KR" altLang="en-US"/>
        </a:p>
      </dgm:t>
    </dgm:pt>
    <dgm:pt modelId="{1E90EF86-92BD-4F14-9B2A-3CBACFA76D33}" type="pres">
      <dgm:prSet presAssocID="{D5BA18C3-5D76-44AB-8D91-2821341C6E04}" presName="Name0" presStyleCnt="0">
        <dgm:presLayoutVars>
          <dgm:dir/>
          <dgm:animLvl val="lvl"/>
          <dgm:resizeHandles val="exact"/>
        </dgm:presLayoutVars>
      </dgm:prSet>
      <dgm:spPr/>
    </dgm:pt>
    <dgm:pt modelId="{A4381619-5953-4BD6-BAE2-D3350E3D890B}" type="pres">
      <dgm:prSet presAssocID="{C0938821-0303-47E3-9266-48617A71025E}" presName="composite" presStyleCnt="0"/>
      <dgm:spPr/>
    </dgm:pt>
    <dgm:pt modelId="{88237D49-9003-45B4-A292-6DE1723E3267}" type="pres">
      <dgm:prSet presAssocID="{C0938821-0303-47E3-9266-48617A71025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B7285FEC-9CAA-4605-87B7-594C7645EAE9}" type="pres">
      <dgm:prSet presAssocID="{C0938821-0303-47E3-9266-48617A71025E}" presName="desTx" presStyleLbl="alignAccFollowNode1" presStyleIdx="0" presStyleCnt="4">
        <dgm:presLayoutVars>
          <dgm:bulletEnabled val="1"/>
        </dgm:presLayoutVars>
      </dgm:prSet>
      <dgm:spPr/>
    </dgm:pt>
    <dgm:pt modelId="{CC82DBF9-D682-4343-A174-B7EAC1DBD7B1}" type="pres">
      <dgm:prSet presAssocID="{481EDF7E-5A21-459F-858B-84370DE1C022}" presName="space" presStyleCnt="0"/>
      <dgm:spPr/>
    </dgm:pt>
    <dgm:pt modelId="{2D5858D3-0DF6-4A1D-9681-034CBBCC0E27}" type="pres">
      <dgm:prSet presAssocID="{9CC72B0A-7637-49CB-8DE1-DF1E9C4A0BD4}" presName="composite" presStyleCnt="0"/>
      <dgm:spPr/>
    </dgm:pt>
    <dgm:pt modelId="{14791484-7D4E-4957-A5A3-7F5A9D016AB1}" type="pres">
      <dgm:prSet presAssocID="{9CC72B0A-7637-49CB-8DE1-DF1E9C4A0BD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7ECFC9A-408D-4208-9753-EF0E5212FA70}" type="pres">
      <dgm:prSet presAssocID="{9CC72B0A-7637-49CB-8DE1-DF1E9C4A0BD4}" presName="desTx" presStyleLbl="alignAccFollowNode1" presStyleIdx="1" presStyleCnt="4">
        <dgm:presLayoutVars>
          <dgm:bulletEnabled val="1"/>
        </dgm:presLayoutVars>
      </dgm:prSet>
      <dgm:spPr/>
    </dgm:pt>
    <dgm:pt modelId="{449D4A44-A648-4461-B268-0541187F9E6F}" type="pres">
      <dgm:prSet presAssocID="{42A57514-165F-4360-BC2B-4A0DC4E414A4}" presName="space" presStyleCnt="0"/>
      <dgm:spPr/>
    </dgm:pt>
    <dgm:pt modelId="{836D55F2-81B7-429D-90CD-EE2E1BB61008}" type="pres">
      <dgm:prSet presAssocID="{D36720EC-64FE-4840-A216-2F9845D57DA4}" presName="composite" presStyleCnt="0"/>
      <dgm:spPr/>
    </dgm:pt>
    <dgm:pt modelId="{E10C45A3-73FA-4B8C-91A0-A8D7B9E54C22}" type="pres">
      <dgm:prSet presAssocID="{D36720EC-64FE-4840-A216-2F9845D57DA4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F77CBA7-417D-486E-B8EA-78EF29E351FC}" type="pres">
      <dgm:prSet presAssocID="{D36720EC-64FE-4840-A216-2F9845D57DA4}" presName="desTx" presStyleLbl="alignAccFollowNode1" presStyleIdx="2" presStyleCnt="4" custScaleY="100000">
        <dgm:presLayoutVars>
          <dgm:bulletEnabled val="1"/>
        </dgm:presLayoutVars>
      </dgm:prSet>
      <dgm:spPr/>
    </dgm:pt>
    <dgm:pt modelId="{569C8C79-6F3B-4A92-971B-2FB142416E63}" type="pres">
      <dgm:prSet presAssocID="{79D68608-9F78-4F38-B753-9C85509D1DDC}" presName="space" presStyleCnt="0"/>
      <dgm:spPr/>
    </dgm:pt>
    <dgm:pt modelId="{FFB80852-CCDA-45C8-B94B-99CC5020961F}" type="pres">
      <dgm:prSet presAssocID="{C7854158-01CE-46C5-AD5D-EC904F3C02CB}" presName="composite" presStyleCnt="0"/>
      <dgm:spPr/>
    </dgm:pt>
    <dgm:pt modelId="{76BB7BE0-5970-4D49-82CF-24B063BCB718}" type="pres">
      <dgm:prSet presAssocID="{C7854158-01CE-46C5-AD5D-EC904F3C02C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784ACA5-4AA3-4EF3-B183-6BF2605F3A6C}" type="pres">
      <dgm:prSet presAssocID="{C7854158-01CE-46C5-AD5D-EC904F3C02C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701280A-BDCE-4995-82B3-B42A4FEBBB57}" type="presOf" srcId="{5AA558F4-7AD1-44F8-857B-662D41ED8174}" destId="{B784ACA5-4AA3-4EF3-B183-6BF2605F3A6C}" srcOrd="0" destOrd="0" presId="urn:microsoft.com/office/officeart/2005/8/layout/hList1"/>
    <dgm:cxn modelId="{F8114A1F-8F48-4505-A6FD-E68B95F749B7}" type="presOf" srcId="{29111358-5601-4629-8BC7-EB4E4C3F0C5F}" destId="{B784ACA5-4AA3-4EF3-B183-6BF2605F3A6C}" srcOrd="0" destOrd="1" presId="urn:microsoft.com/office/officeart/2005/8/layout/hList1"/>
    <dgm:cxn modelId="{68197D20-8813-4FCA-8D04-279B952AF909}" type="presOf" srcId="{C0938821-0303-47E3-9266-48617A71025E}" destId="{88237D49-9003-45B4-A292-6DE1723E3267}" srcOrd="0" destOrd="0" presId="urn:microsoft.com/office/officeart/2005/8/layout/hList1"/>
    <dgm:cxn modelId="{E0655E24-C7CF-470A-8C38-7CFFF9F52A39}" srcId="{C7854158-01CE-46C5-AD5D-EC904F3C02CB}" destId="{5AA558F4-7AD1-44F8-857B-662D41ED8174}" srcOrd="0" destOrd="0" parTransId="{866AE8FC-9577-4ECF-95CF-5905322F6DF6}" sibTransId="{7D8E415E-A774-4327-B7C7-59D661BD818A}"/>
    <dgm:cxn modelId="{DFE7D02A-CDE6-4B9D-A95B-406A9CA8FFF5}" srcId="{D5BA18C3-5D76-44AB-8D91-2821341C6E04}" destId="{C0938821-0303-47E3-9266-48617A71025E}" srcOrd="0" destOrd="0" parTransId="{D73CF8F2-A93C-4B59-9CC2-01FDB17C3D80}" sibTransId="{481EDF7E-5A21-459F-858B-84370DE1C022}"/>
    <dgm:cxn modelId="{AC56563C-BF6F-4629-9F94-650C6BA5671E}" type="presOf" srcId="{5DA3042E-87B9-4138-ACC3-8A3DA637EAB3}" destId="{B7285FEC-9CAA-4605-87B7-594C7645EAE9}" srcOrd="0" destOrd="0" presId="urn:microsoft.com/office/officeart/2005/8/layout/hList1"/>
    <dgm:cxn modelId="{891C015C-2DA0-459C-8D4E-F3AA28F5D7B0}" type="presOf" srcId="{D36720EC-64FE-4840-A216-2F9845D57DA4}" destId="{E10C45A3-73FA-4B8C-91A0-A8D7B9E54C22}" srcOrd="0" destOrd="0" presId="urn:microsoft.com/office/officeart/2005/8/layout/hList1"/>
    <dgm:cxn modelId="{CEFEFE5E-9360-44DE-8192-69A03AFEB253}" type="presOf" srcId="{6815DFFB-1865-495F-A5A1-060DD060A21B}" destId="{1F77CBA7-417D-486E-B8EA-78EF29E351FC}" srcOrd="0" destOrd="0" presId="urn:microsoft.com/office/officeart/2005/8/layout/hList1"/>
    <dgm:cxn modelId="{7B392B62-C4CB-4CEC-83D3-08D62F127704}" type="presOf" srcId="{9CC72B0A-7637-49CB-8DE1-DF1E9C4A0BD4}" destId="{14791484-7D4E-4957-A5A3-7F5A9D016AB1}" srcOrd="0" destOrd="0" presId="urn:microsoft.com/office/officeart/2005/8/layout/hList1"/>
    <dgm:cxn modelId="{080EA175-094D-4066-9B57-893CA3EE08FD}" srcId="{C7854158-01CE-46C5-AD5D-EC904F3C02CB}" destId="{29111358-5601-4629-8BC7-EB4E4C3F0C5F}" srcOrd="1" destOrd="0" parTransId="{5EC69374-65AA-4A70-9318-311A63830CD6}" sibTransId="{20C25729-409B-49C4-819E-FC6656472EEF}"/>
    <dgm:cxn modelId="{E7FFD880-22D3-4107-A10A-F233B9B5C175}" type="presOf" srcId="{C7854158-01CE-46C5-AD5D-EC904F3C02CB}" destId="{76BB7BE0-5970-4D49-82CF-24B063BCB718}" srcOrd="0" destOrd="0" presId="urn:microsoft.com/office/officeart/2005/8/layout/hList1"/>
    <dgm:cxn modelId="{9606AC81-9880-4CCE-9B05-DD1FF7967588}" srcId="{D5BA18C3-5D76-44AB-8D91-2821341C6E04}" destId="{9CC72B0A-7637-49CB-8DE1-DF1E9C4A0BD4}" srcOrd="1" destOrd="0" parTransId="{89EC3B12-A6B6-4F79-8A88-0CF4F4FB9274}" sibTransId="{42A57514-165F-4360-BC2B-4A0DC4E414A4}"/>
    <dgm:cxn modelId="{D74C4887-9FFF-40BE-A76B-1EC521363497}" srcId="{9CC72B0A-7637-49CB-8DE1-DF1E9C4A0BD4}" destId="{9F03B232-A619-4526-BE96-9B3824703095}" srcOrd="0" destOrd="0" parTransId="{188B7358-776D-4E68-9B42-D5F639A185F3}" sibTransId="{3C662514-1B3F-4095-92F6-5D221A402EA0}"/>
    <dgm:cxn modelId="{86566987-D7E3-4AF8-81AA-980E80F9A820}" srcId="{9CC72B0A-7637-49CB-8DE1-DF1E9C4A0BD4}" destId="{470D0D2F-1D37-467F-82D1-9346B79B2F50}" srcOrd="1" destOrd="0" parTransId="{3EDC44FA-8E64-42B1-94D3-85869B507277}" sibTransId="{696B5152-82EF-416C-B908-0BE3021283AF}"/>
    <dgm:cxn modelId="{59E4EEA7-7411-4BC0-A9BE-8FC06639EE02}" srcId="{D36720EC-64FE-4840-A216-2F9845D57DA4}" destId="{6815DFFB-1865-495F-A5A1-060DD060A21B}" srcOrd="0" destOrd="0" parTransId="{37412FA7-2985-4BB7-81CE-1E55CBD6402E}" sibTransId="{EA8AED61-D985-4273-AB7B-B81B0AF2219F}"/>
    <dgm:cxn modelId="{6580F4BC-2D31-4CFA-8AAF-671CFFC6771D}" srcId="{C0938821-0303-47E3-9266-48617A71025E}" destId="{5DA3042E-87B9-4138-ACC3-8A3DA637EAB3}" srcOrd="0" destOrd="0" parTransId="{7AB631F0-1C12-456A-8CCB-3341A28BA942}" sibTransId="{7BDEED8D-4B07-44D9-9CD0-9899327DA0E4}"/>
    <dgm:cxn modelId="{90E747D1-50C8-4CE2-98EC-BD6D989CB20E}" type="presOf" srcId="{470D0D2F-1D37-467F-82D1-9346B79B2F50}" destId="{37ECFC9A-408D-4208-9753-EF0E5212FA70}" srcOrd="0" destOrd="1" presId="urn:microsoft.com/office/officeart/2005/8/layout/hList1"/>
    <dgm:cxn modelId="{324A90D5-949A-479E-B0C3-4C35160EB45F}" srcId="{D5BA18C3-5D76-44AB-8D91-2821341C6E04}" destId="{C7854158-01CE-46C5-AD5D-EC904F3C02CB}" srcOrd="3" destOrd="0" parTransId="{E2F570FC-488F-4F64-84D3-DFB2DD4FA812}" sibTransId="{1DB986CF-7AC8-489D-936F-7812A8C292AB}"/>
    <dgm:cxn modelId="{D96372E5-A255-4AB6-A481-D159FEF2DBE6}" srcId="{D5BA18C3-5D76-44AB-8D91-2821341C6E04}" destId="{D36720EC-64FE-4840-A216-2F9845D57DA4}" srcOrd="2" destOrd="0" parTransId="{02ADB5FA-6183-4A45-BB93-9D4E8B0FDA02}" sibTransId="{79D68608-9F78-4F38-B753-9C85509D1DDC}"/>
    <dgm:cxn modelId="{DE9FBFE7-07E4-442E-90C7-25756E15C131}" type="presOf" srcId="{9F03B232-A619-4526-BE96-9B3824703095}" destId="{37ECFC9A-408D-4208-9753-EF0E5212FA70}" srcOrd="0" destOrd="0" presId="urn:microsoft.com/office/officeart/2005/8/layout/hList1"/>
    <dgm:cxn modelId="{EEF2BAEF-2E00-461A-B651-EC79F224A5DE}" type="presOf" srcId="{D5BA18C3-5D76-44AB-8D91-2821341C6E04}" destId="{1E90EF86-92BD-4F14-9B2A-3CBACFA76D33}" srcOrd="0" destOrd="0" presId="urn:microsoft.com/office/officeart/2005/8/layout/hList1"/>
    <dgm:cxn modelId="{4C060C52-B9F4-4057-9ABD-37D3A2C443E2}" type="presParOf" srcId="{1E90EF86-92BD-4F14-9B2A-3CBACFA76D33}" destId="{A4381619-5953-4BD6-BAE2-D3350E3D890B}" srcOrd="0" destOrd="0" presId="urn:microsoft.com/office/officeart/2005/8/layout/hList1"/>
    <dgm:cxn modelId="{0ED39B2F-F673-4970-B582-B30BEEFD8977}" type="presParOf" srcId="{A4381619-5953-4BD6-BAE2-D3350E3D890B}" destId="{88237D49-9003-45B4-A292-6DE1723E3267}" srcOrd="0" destOrd="0" presId="urn:microsoft.com/office/officeart/2005/8/layout/hList1"/>
    <dgm:cxn modelId="{807A9BA9-9B38-46C7-B906-78A66D694DA1}" type="presParOf" srcId="{A4381619-5953-4BD6-BAE2-D3350E3D890B}" destId="{B7285FEC-9CAA-4605-87B7-594C7645EAE9}" srcOrd="1" destOrd="0" presId="urn:microsoft.com/office/officeart/2005/8/layout/hList1"/>
    <dgm:cxn modelId="{971C4ED1-E36B-4A4F-8D80-90BF452BE9DD}" type="presParOf" srcId="{1E90EF86-92BD-4F14-9B2A-3CBACFA76D33}" destId="{CC82DBF9-D682-4343-A174-B7EAC1DBD7B1}" srcOrd="1" destOrd="0" presId="urn:microsoft.com/office/officeart/2005/8/layout/hList1"/>
    <dgm:cxn modelId="{B75C994E-33D3-4B28-A20C-DAD71DE81209}" type="presParOf" srcId="{1E90EF86-92BD-4F14-9B2A-3CBACFA76D33}" destId="{2D5858D3-0DF6-4A1D-9681-034CBBCC0E27}" srcOrd="2" destOrd="0" presId="urn:microsoft.com/office/officeart/2005/8/layout/hList1"/>
    <dgm:cxn modelId="{3052C3CB-ED99-4FE0-8A00-B25AA2DF99C2}" type="presParOf" srcId="{2D5858D3-0DF6-4A1D-9681-034CBBCC0E27}" destId="{14791484-7D4E-4957-A5A3-7F5A9D016AB1}" srcOrd="0" destOrd="0" presId="urn:microsoft.com/office/officeart/2005/8/layout/hList1"/>
    <dgm:cxn modelId="{C0B4514E-938F-47CF-A4D7-A1751D9BC135}" type="presParOf" srcId="{2D5858D3-0DF6-4A1D-9681-034CBBCC0E27}" destId="{37ECFC9A-408D-4208-9753-EF0E5212FA70}" srcOrd="1" destOrd="0" presId="urn:microsoft.com/office/officeart/2005/8/layout/hList1"/>
    <dgm:cxn modelId="{681ED0CF-7DC4-4C19-934C-37AE38A34331}" type="presParOf" srcId="{1E90EF86-92BD-4F14-9B2A-3CBACFA76D33}" destId="{449D4A44-A648-4461-B268-0541187F9E6F}" srcOrd="3" destOrd="0" presId="urn:microsoft.com/office/officeart/2005/8/layout/hList1"/>
    <dgm:cxn modelId="{66A99023-D6E5-46C8-B5A8-A6A98A97E0E7}" type="presParOf" srcId="{1E90EF86-92BD-4F14-9B2A-3CBACFA76D33}" destId="{836D55F2-81B7-429D-90CD-EE2E1BB61008}" srcOrd="4" destOrd="0" presId="urn:microsoft.com/office/officeart/2005/8/layout/hList1"/>
    <dgm:cxn modelId="{A5F9D9F7-422D-46E6-B4A6-91DCB1AC1140}" type="presParOf" srcId="{836D55F2-81B7-429D-90CD-EE2E1BB61008}" destId="{E10C45A3-73FA-4B8C-91A0-A8D7B9E54C22}" srcOrd="0" destOrd="0" presId="urn:microsoft.com/office/officeart/2005/8/layout/hList1"/>
    <dgm:cxn modelId="{00745916-3A97-4BCF-B620-9BD4C5E4CFCC}" type="presParOf" srcId="{836D55F2-81B7-429D-90CD-EE2E1BB61008}" destId="{1F77CBA7-417D-486E-B8EA-78EF29E351FC}" srcOrd="1" destOrd="0" presId="urn:microsoft.com/office/officeart/2005/8/layout/hList1"/>
    <dgm:cxn modelId="{A3F19FED-0255-4F95-BC4C-37FF42F0164F}" type="presParOf" srcId="{1E90EF86-92BD-4F14-9B2A-3CBACFA76D33}" destId="{569C8C79-6F3B-4A92-971B-2FB142416E63}" srcOrd="5" destOrd="0" presId="urn:microsoft.com/office/officeart/2005/8/layout/hList1"/>
    <dgm:cxn modelId="{FB6240F1-50F2-4866-8DFA-23DE082CF1B6}" type="presParOf" srcId="{1E90EF86-92BD-4F14-9B2A-3CBACFA76D33}" destId="{FFB80852-CCDA-45C8-B94B-99CC5020961F}" srcOrd="6" destOrd="0" presId="urn:microsoft.com/office/officeart/2005/8/layout/hList1"/>
    <dgm:cxn modelId="{8A5F5468-D8CB-4425-9D0B-A49649C04A2D}" type="presParOf" srcId="{FFB80852-CCDA-45C8-B94B-99CC5020961F}" destId="{76BB7BE0-5970-4D49-82CF-24B063BCB718}" srcOrd="0" destOrd="0" presId="urn:microsoft.com/office/officeart/2005/8/layout/hList1"/>
    <dgm:cxn modelId="{574D6A93-9C64-412A-A12E-919F64D31BC8}" type="presParOf" srcId="{FFB80852-CCDA-45C8-B94B-99CC5020961F}" destId="{B784ACA5-4AA3-4EF3-B183-6BF2605F3A6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BA18C3-5D76-44AB-8D91-2821341C6E0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36720EC-64FE-4840-A216-2F9845D57DA4}">
      <dgm:prSet custT="1"/>
      <dgm:spPr>
        <a:noFill/>
        <a:ln>
          <a:noFill/>
        </a:ln>
      </dgm:spPr>
      <dgm:t>
        <a:bodyPr/>
        <a:lstStyle/>
        <a:p>
          <a:pPr latinLnBrk="1"/>
          <a:endParaRPr lang="ko-KR" sz="1600" b="1" dirty="0">
            <a:latin typeface="Yu Gothic" panose="020B0400000000000000" pitchFamily="34" charset="-128"/>
          </a:endParaRPr>
        </a:p>
      </dgm:t>
    </dgm:pt>
    <dgm:pt modelId="{02ADB5FA-6183-4A45-BB93-9D4E8B0FDA02}" type="parTrans" cxnId="{D96372E5-A255-4AB6-A481-D159FEF2DBE6}">
      <dgm:prSet/>
      <dgm:spPr/>
      <dgm:t>
        <a:bodyPr/>
        <a:lstStyle/>
        <a:p>
          <a:pPr latinLnBrk="1"/>
          <a:endParaRPr lang="ko-KR" altLang="en-US" sz="1800"/>
        </a:p>
      </dgm:t>
    </dgm:pt>
    <dgm:pt modelId="{79D68608-9F78-4F38-B753-9C85509D1DDC}" type="sibTrans" cxnId="{D96372E5-A255-4AB6-A481-D159FEF2DBE6}">
      <dgm:prSet/>
      <dgm:spPr/>
      <dgm:t>
        <a:bodyPr/>
        <a:lstStyle/>
        <a:p>
          <a:pPr latinLnBrk="1"/>
          <a:endParaRPr lang="ko-KR" altLang="en-US" sz="1800"/>
        </a:p>
      </dgm:t>
    </dgm:pt>
    <dgm:pt modelId="{6815DFFB-1865-495F-A5A1-060DD060A21B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再画像処理時のパラメータを学習させる．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37412FA7-2985-4BB7-81CE-1E55CBD6402E}" type="parTrans" cxnId="{59E4EEA7-7411-4BC0-A9BE-8FC06639EE02}">
      <dgm:prSet/>
      <dgm:spPr/>
      <dgm:t>
        <a:bodyPr/>
        <a:lstStyle/>
        <a:p>
          <a:pPr latinLnBrk="1"/>
          <a:endParaRPr lang="ko-KR" altLang="en-US" sz="1800"/>
        </a:p>
      </dgm:t>
    </dgm:pt>
    <dgm:pt modelId="{EA8AED61-D985-4273-AB7B-B81B0AF2219F}" type="sibTrans" cxnId="{59E4EEA7-7411-4BC0-A9BE-8FC06639EE02}">
      <dgm:prSet/>
      <dgm:spPr/>
      <dgm:t>
        <a:bodyPr/>
        <a:lstStyle/>
        <a:p>
          <a:pPr latinLnBrk="1"/>
          <a:endParaRPr lang="ko-KR" altLang="en-US" sz="1800"/>
        </a:p>
      </dgm:t>
    </dgm:pt>
    <dgm:pt modelId="{C7854158-01CE-46C5-AD5D-EC904F3C02CB}">
      <dgm:prSet custT="1"/>
      <dgm:spPr>
        <a:noFill/>
        <a:ln>
          <a:noFill/>
        </a:ln>
      </dgm:spPr>
      <dgm:t>
        <a:bodyPr/>
        <a:lstStyle/>
        <a:p>
          <a:pPr latinLnBrk="1"/>
          <a:endParaRPr lang="ko-KR" sz="1600" b="1" dirty="0">
            <a:latin typeface="Yu Gothic" panose="020B0400000000000000" pitchFamily="34" charset="-128"/>
          </a:endParaRPr>
        </a:p>
      </dgm:t>
    </dgm:pt>
    <dgm:pt modelId="{1DB986CF-7AC8-489D-936F-7812A8C292AB}" type="sibTrans" cxnId="{324A90D5-949A-479E-B0C3-4C35160EB45F}">
      <dgm:prSet/>
      <dgm:spPr/>
      <dgm:t>
        <a:bodyPr/>
        <a:lstStyle/>
        <a:p>
          <a:pPr latinLnBrk="1"/>
          <a:endParaRPr lang="ko-KR" altLang="en-US" sz="1800"/>
        </a:p>
      </dgm:t>
    </dgm:pt>
    <dgm:pt modelId="{E2F570FC-488F-4F64-84D3-DFB2DD4FA812}" type="parTrans" cxnId="{324A90D5-949A-479E-B0C3-4C35160EB45F}">
      <dgm:prSet/>
      <dgm:spPr/>
      <dgm:t>
        <a:bodyPr/>
        <a:lstStyle/>
        <a:p>
          <a:pPr latinLnBrk="1"/>
          <a:endParaRPr lang="ko-KR" altLang="en-US" sz="1800"/>
        </a:p>
      </dgm:t>
    </dgm:pt>
    <dgm:pt modelId="{C0938821-0303-47E3-9266-48617A71025E}">
      <dgm:prSet custT="1"/>
      <dgm:spPr>
        <a:noFill/>
        <a:ln>
          <a:noFill/>
        </a:ln>
      </dgm:spPr>
      <dgm:t>
        <a:bodyPr/>
        <a:lstStyle/>
        <a:p>
          <a:pPr latinLnBrk="1"/>
          <a:endParaRPr lang="ko-KR" altLang="en-US" sz="1600" dirty="0">
            <a:latin typeface="Yu Gothic" panose="020B0400000000000000" pitchFamily="34" charset="-128"/>
          </a:endParaRPr>
        </a:p>
      </dgm:t>
    </dgm:pt>
    <dgm:pt modelId="{481EDF7E-5A21-459F-858B-84370DE1C022}" type="sibTrans" cxnId="{DFE7D02A-CDE6-4B9D-A95B-406A9CA8FFF5}">
      <dgm:prSet/>
      <dgm:spPr/>
      <dgm:t>
        <a:bodyPr/>
        <a:lstStyle/>
        <a:p>
          <a:pPr latinLnBrk="1"/>
          <a:endParaRPr lang="ko-KR" altLang="en-US" sz="1800"/>
        </a:p>
      </dgm:t>
    </dgm:pt>
    <dgm:pt modelId="{D73CF8F2-A93C-4B59-9CC2-01FDB17C3D80}" type="parTrans" cxnId="{DFE7D02A-CDE6-4B9D-A95B-406A9CA8FFF5}">
      <dgm:prSet/>
      <dgm:spPr/>
      <dgm:t>
        <a:bodyPr/>
        <a:lstStyle/>
        <a:p>
          <a:pPr latinLnBrk="1"/>
          <a:endParaRPr lang="ko-KR" altLang="en-US" sz="1800"/>
        </a:p>
      </dgm:t>
    </dgm:pt>
    <dgm:pt modelId="{5DA3042E-87B9-4138-ACC3-8A3DA637EAB3}">
      <dgm:prSet custT="1"/>
      <dgm:spPr>
        <a:ln>
          <a:noFill/>
        </a:ln>
      </dgm:spPr>
      <dgm:t>
        <a:bodyPr/>
        <a:lstStyle/>
        <a:p>
          <a:pPr latinLnBrk="1"/>
          <a:r>
            <a:rPr lang="en-US" altLang="ja-JP" sz="1400" b="1" dirty="0">
              <a:solidFill>
                <a:srgbClr val="FF0000"/>
              </a:solidFill>
            </a:rPr>
            <a:t>Wi-Fi</a:t>
          </a:r>
          <a:r>
            <a:rPr lang="ja-JP" altLang="en-US" sz="1400" b="1" dirty="0">
              <a:solidFill>
                <a:srgbClr val="FF0000"/>
              </a:solidFill>
            </a:rPr>
            <a:t>付き</a:t>
          </a:r>
          <a:r>
            <a:rPr lang="en-US" altLang="ja-JP" sz="1400" b="1" dirty="0">
              <a:solidFill>
                <a:srgbClr val="FF0000"/>
              </a:solidFill>
            </a:rPr>
            <a:t>SD</a:t>
          </a:r>
          <a:r>
            <a:rPr lang="ja-JP" altLang="en-US" sz="1400" b="1" dirty="0">
              <a:solidFill>
                <a:srgbClr val="FF0000"/>
              </a:solidFill>
            </a:rPr>
            <a:t>カード</a:t>
          </a:r>
          <a:r>
            <a:rPr lang="ja-JP" altLang="en-US" sz="1400" b="1" dirty="0"/>
            <a:t>や、</a:t>
          </a:r>
          <a:br>
            <a:rPr lang="en-US" altLang="ja-JP" sz="1400" b="1" dirty="0"/>
          </a:br>
          <a:r>
            <a:rPr lang="ja-JP" altLang="en-US" sz="1400" b="1" dirty="0">
              <a:solidFill>
                <a:srgbClr val="FF0000"/>
              </a:solidFill>
            </a:rPr>
            <a:t>シャッター制御</a:t>
          </a:r>
          <a:r>
            <a:rPr lang="ja-JP" altLang="en-US" sz="1400" b="1" dirty="0"/>
            <a:t>用システムなどを作る．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7BDEED8D-4B07-44D9-9CD0-9899327DA0E4}" type="sibTrans" cxnId="{6580F4BC-2D31-4CFA-8AAF-671CFFC6771D}">
      <dgm:prSet/>
      <dgm:spPr/>
      <dgm:t>
        <a:bodyPr/>
        <a:lstStyle/>
        <a:p>
          <a:pPr latinLnBrk="1"/>
          <a:endParaRPr lang="ko-KR" altLang="en-US" sz="1800"/>
        </a:p>
      </dgm:t>
    </dgm:pt>
    <dgm:pt modelId="{7AB631F0-1C12-456A-8CCB-3341A28BA942}" type="parTrans" cxnId="{6580F4BC-2D31-4CFA-8AAF-671CFFC6771D}">
      <dgm:prSet/>
      <dgm:spPr/>
      <dgm:t>
        <a:bodyPr/>
        <a:lstStyle/>
        <a:p>
          <a:pPr latinLnBrk="1"/>
          <a:endParaRPr lang="ko-KR" altLang="en-US" sz="1800"/>
        </a:p>
      </dgm:t>
    </dgm:pt>
    <dgm:pt modelId="{9CC72B0A-7637-49CB-8DE1-DF1E9C4A0BD4}">
      <dgm:prSet custT="1"/>
      <dgm:spPr>
        <a:noFill/>
        <a:ln>
          <a:noFill/>
        </a:ln>
      </dgm:spPr>
      <dgm:t>
        <a:bodyPr/>
        <a:lstStyle/>
        <a:p>
          <a:pPr latinLnBrk="1"/>
          <a:endParaRPr lang="ko-KR" sz="1600" b="1" dirty="0">
            <a:latin typeface="Yu Gothic" panose="020B0400000000000000" pitchFamily="34" charset="-128"/>
          </a:endParaRPr>
        </a:p>
      </dgm:t>
    </dgm:pt>
    <dgm:pt modelId="{42A57514-165F-4360-BC2B-4A0DC4E414A4}" type="sibTrans" cxnId="{9606AC81-9880-4CCE-9B05-DD1FF7967588}">
      <dgm:prSet/>
      <dgm:spPr/>
      <dgm:t>
        <a:bodyPr/>
        <a:lstStyle/>
        <a:p>
          <a:pPr latinLnBrk="1"/>
          <a:endParaRPr lang="ko-KR" altLang="en-US" sz="1800"/>
        </a:p>
      </dgm:t>
    </dgm:pt>
    <dgm:pt modelId="{89EC3B12-A6B6-4F79-8A88-0CF4F4FB9274}" type="parTrans" cxnId="{9606AC81-9880-4CCE-9B05-DD1FF7967588}">
      <dgm:prSet/>
      <dgm:spPr/>
      <dgm:t>
        <a:bodyPr/>
        <a:lstStyle/>
        <a:p>
          <a:pPr latinLnBrk="1"/>
          <a:endParaRPr lang="ko-KR" altLang="en-US" sz="1800"/>
        </a:p>
      </dgm:t>
    </dgm:pt>
    <dgm:pt modelId="{5AA558F4-7AD1-44F8-857B-662D41ED8174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検査結果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や壁面のイメージと共に保存し、後で確認できるようにする．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866AE8FC-9577-4ECF-95CF-5905322F6DF6}" type="parTrans" cxnId="{E0655E24-C7CF-470A-8C38-7CFFF9F52A39}">
      <dgm:prSet/>
      <dgm:spPr/>
      <dgm:t>
        <a:bodyPr/>
        <a:lstStyle/>
        <a:p>
          <a:pPr latinLnBrk="1"/>
          <a:endParaRPr lang="ko-KR" altLang="en-US" sz="1800"/>
        </a:p>
      </dgm:t>
    </dgm:pt>
    <dgm:pt modelId="{7D8E415E-A774-4327-B7C7-59D661BD818A}" type="sibTrans" cxnId="{E0655E24-C7CF-470A-8C38-7CFFF9F52A39}">
      <dgm:prSet/>
      <dgm:spPr/>
      <dgm:t>
        <a:bodyPr/>
        <a:lstStyle/>
        <a:p>
          <a:pPr latinLnBrk="1"/>
          <a:endParaRPr lang="ko-KR" altLang="en-US" sz="1800"/>
        </a:p>
      </dgm:t>
    </dgm:pt>
    <dgm:pt modelId="{B5D4E7AF-B0D1-4B10-8034-E42C29CAACB3}">
      <dgm:prSet custT="1"/>
      <dgm:spPr>
        <a:ln>
          <a:noFill/>
        </a:ln>
      </dgm:spPr>
      <dgm:t>
        <a:bodyPr/>
        <a:lstStyle/>
        <a:p>
          <a:pPr latinLnBrk="1"/>
          <a:r>
            <a:rPr lang="en-US" altLang="ja-JP" sz="1400" b="1" dirty="0">
              <a:solidFill>
                <a:srgbClr val="FF0000"/>
              </a:solidFill>
              <a:latin typeface="Yu Gothic" panose="020B0400000000000000" pitchFamily="34" charset="-128"/>
            </a:rPr>
            <a:t>FCN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によるひび割れ検出アルゴリズムを導入．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DBF1A52F-EDCA-4C40-9FB2-34BC0A731BC2}" type="parTrans" cxnId="{63EC30C8-D225-4EC7-B49C-75EAE80CADBD}">
      <dgm:prSet/>
      <dgm:spPr/>
      <dgm:t>
        <a:bodyPr/>
        <a:lstStyle/>
        <a:p>
          <a:pPr latinLnBrk="1"/>
          <a:endParaRPr lang="ko-KR" altLang="en-US"/>
        </a:p>
      </dgm:t>
    </dgm:pt>
    <dgm:pt modelId="{5B4A1C5B-674F-4F15-A3F1-901AEEAC4A52}" type="sibTrans" cxnId="{63EC30C8-D225-4EC7-B49C-75EAE80CADBD}">
      <dgm:prSet/>
      <dgm:spPr/>
      <dgm:t>
        <a:bodyPr/>
        <a:lstStyle/>
        <a:p>
          <a:pPr latinLnBrk="1"/>
          <a:endParaRPr lang="ko-KR" altLang="en-US"/>
        </a:p>
      </dgm:t>
    </dgm:pt>
    <dgm:pt modelId="{1E90EF86-92BD-4F14-9B2A-3CBACFA76D33}" type="pres">
      <dgm:prSet presAssocID="{D5BA18C3-5D76-44AB-8D91-2821341C6E04}" presName="Name0" presStyleCnt="0">
        <dgm:presLayoutVars>
          <dgm:dir/>
          <dgm:animLvl val="lvl"/>
          <dgm:resizeHandles val="exact"/>
        </dgm:presLayoutVars>
      </dgm:prSet>
      <dgm:spPr/>
    </dgm:pt>
    <dgm:pt modelId="{A4381619-5953-4BD6-BAE2-D3350E3D890B}" type="pres">
      <dgm:prSet presAssocID="{C0938821-0303-47E3-9266-48617A71025E}" presName="composite" presStyleCnt="0"/>
      <dgm:spPr/>
    </dgm:pt>
    <dgm:pt modelId="{88237D49-9003-45B4-A292-6DE1723E3267}" type="pres">
      <dgm:prSet presAssocID="{C0938821-0303-47E3-9266-48617A71025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B7285FEC-9CAA-4605-87B7-594C7645EAE9}" type="pres">
      <dgm:prSet presAssocID="{C0938821-0303-47E3-9266-48617A71025E}" presName="desTx" presStyleLbl="alignAccFollowNode1" presStyleIdx="0" presStyleCnt="4" custLinFactNeighborX="-486">
        <dgm:presLayoutVars>
          <dgm:bulletEnabled val="1"/>
        </dgm:presLayoutVars>
      </dgm:prSet>
      <dgm:spPr/>
    </dgm:pt>
    <dgm:pt modelId="{CC82DBF9-D682-4343-A174-B7EAC1DBD7B1}" type="pres">
      <dgm:prSet presAssocID="{481EDF7E-5A21-459F-858B-84370DE1C022}" presName="space" presStyleCnt="0"/>
      <dgm:spPr/>
    </dgm:pt>
    <dgm:pt modelId="{2D5858D3-0DF6-4A1D-9681-034CBBCC0E27}" type="pres">
      <dgm:prSet presAssocID="{9CC72B0A-7637-49CB-8DE1-DF1E9C4A0BD4}" presName="composite" presStyleCnt="0"/>
      <dgm:spPr/>
    </dgm:pt>
    <dgm:pt modelId="{14791484-7D4E-4957-A5A3-7F5A9D016AB1}" type="pres">
      <dgm:prSet presAssocID="{9CC72B0A-7637-49CB-8DE1-DF1E9C4A0BD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7ECFC9A-408D-4208-9753-EF0E5212FA70}" type="pres">
      <dgm:prSet presAssocID="{9CC72B0A-7637-49CB-8DE1-DF1E9C4A0BD4}" presName="desTx" presStyleLbl="alignAccFollowNode1" presStyleIdx="1" presStyleCnt="4">
        <dgm:presLayoutVars>
          <dgm:bulletEnabled val="1"/>
        </dgm:presLayoutVars>
      </dgm:prSet>
      <dgm:spPr/>
    </dgm:pt>
    <dgm:pt modelId="{449D4A44-A648-4461-B268-0541187F9E6F}" type="pres">
      <dgm:prSet presAssocID="{42A57514-165F-4360-BC2B-4A0DC4E414A4}" presName="space" presStyleCnt="0"/>
      <dgm:spPr/>
    </dgm:pt>
    <dgm:pt modelId="{836D55F2-81B7-429D-90CD-EE2E1BB61008}" type="pres">
      <dgm:prSet presAssocID="{D36720EC-64FE-4840-A216-2F9845D57DA4}" presName="composite" presStyleCnt="0"/>
      <dgm:spPr/>
    </dgm:pt>
    <dgm:pt modelId="{E10C45A3-73FA-4B8C-91A0-A8D7B9E54C22}" type="pres">
      <dgm:prSet presAssocID="{D36720EC-64FE-4840-A216-2F9845D57DA4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F77CBA7-417D-486E-B8EA-78EF29E351FC}" type="pres">
      <dgm:prSet presAssocID="{D36720EC-64FE-4840-A216-2F9845D57DA4}" presName="desTx" presStyleLbl="alignAccFollowNode1" presStyleIdx="2" presStyleCnt="4" custScaleY="100000">
        <dgm:presLayoutVars>
          <dgm:bulletEnabled val="1"/>
        </dgm:presLayoutVars>
      </dgm:prSet>
      <dgm:spPr/>
    </dgm:pt>
    <dgm:pt modelId="{569C8C79-6F3B-4A92-971B-2FB142416E63}" type="pres">
      <dgm:prSet presAssocID="{79D68608-9F78-4F38-B753-9C85509D1DDC}" presName="space" presStyleCnt="0"/>
      <dgm:spPr/>
    </dgm:pt>
    <dgm:pt modelId="{FFB80852-CCDA-45C8-B94B-99CC5020961F}" type="pres">
      <dgm:prSet presAssocID="{C7854158-01CE-46C5-AD5D-EC904F3C02CB}" presName="composite" presStyleCnt="0"/>
      <dgm:spPr/>
    </dgm:pt>
    <dgm:pt modelId="{76BB7BE0-5970-4D49-82CF-24B063BCB718}" type="pres">
      <dgm:prSet presAssocID="{C7854158-01CE-46C5-AD5D-EC904F3C02C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784ACA5-4AA3-4EF3-B183-6BF2605F3A6C}" type="pres">
      <dgm:prSet presAssocID="{C7854158-01CE-46C5-AD5D-EC904F3C02C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701280A-BDCE-4995-82B3-B42A4FEBBB57}" type="presOf" srcId="{5AA558F4-7AD1-44F8-857B-662D41ED8174}" destId="{B784ACA5-4AA3-4EF3-B183-6BF2605F3A6C}" srcOrd="0" destOrd="0" presId="urn:microsoft.com/office/officeart/2005/8/layout/hList1"/>
    <dgm:cxn modelId="{68197D20-8813-4FCA-8D04-279B952AF909}" type="presOf" srcId="{C0938821-0303-47E3-9266-48617A71025E}" destId="{88237D49-9003-45B4-A292-6DE1723E3267}" srcOrd="0" destOrd="0" presId="urn:microsoft.com/office/officeart/2005/8/layout/hList1"/>
    <dgm:cxn modelId="{E0655E24-C7CF-470A-8C38-7CFFF9F52A39}" srcId="{C7854158-01CE-46C5-AD5D-EC904F3C02CB}" destId="{5AA558F4-7AD1-44F8-857B-662D41ED8174}" srcOrd="0" destOrd="0" parTransId="{866AE8FC-9577-4ECF-95CF-5905322F6DF6}" sibTransId="{7D8E415E-A774-4327-B7C7-59D661BD818A}"/>
    <dgm:cxn modelId="{DFE7D02A-CDE6-4B9D-A95B-406A9CA8FFF5}" srcId="{D5BA18C3-5D76-44AB-8D91-2821341C6E04}" destId="{C0938821-0303-47E3-9266-48617A71025E}" srcOrd="0" destOrd="0" parTransId="{D73CF8F2-A93C-4B59-9CC2-01FDB17C3D80}" sibTransId="{481EDF7E-5A21-459F-858B-84370DE1C022}"/>
    <dgm:cxn modelId="{AC56563C-BF6F-4629-9F94-650C6BA5671E}" type="presOf" srcId="{5DA3042E-87B9-4138-ACC3-8A3DA637EAB3}" destId="{B7285FEC-9CAA-4605-87B7-594C7645EAE9}" srcOrd="0" destOrd="0" presId="urn:microsoft.com/office/officeart/2005/8/layout/hList1"/>
    <dgm:cxn modelId="{891C015C-2DA0-459C-8D4E-F3AA28F5D7B0}" type="presOf" srcId="{D36720EC-64FE-4840-A216-2F9845D57DA4}" destId="{E10C45A3-73FA-4B8C-91A0-A8D7B9E54C22}" srcOrd="0" destOrd="0" presId="urn:microsoft.com/office/officeart/2005/8/layout/hList1"/>
    <dgm:cxn modelId="{CEFEFE5E-9360-44DE-8192-69A03AFEB253}" type="presOf" srcId="{6815DFFB-1865-495F-A5A1-060DD060A21B}" destId="{1F77CBA7-417D-486E-B8EA-78EF29E351FC}" srcOrd="0" destOrd="0" presId="urn:microsoft.com/office/officeart/2005/8/layout/hList1"/>
    <dgm:cxn modelId="{7B392B62-C4CB-4CEC-83D3-08D62F127704}" type="presOf" srcId="{9CC72B0A-7637-49CB-8DE1-DF1E9C4A0BD4}" destId="{14791484-7D4E-4957-A5A3-7F5A9D016AB1}" srcOrd="0" destOrd="0" presId="urn:microsoft.com/office/officeart/2005/8/layout/hList1"/>
    <dgm:cxn modelId="{B585A876-9E97-4A9D-AFA5-2A1C3A4C36EF}" type="presOf" srcId="{B5D4E7AF-B0D1-4B10-8034-E42C29CAACB3}" destId="{37ECFC9A-408D-4208-9753-EF0E5212FA70}" srcOrd="0" destOrd="0" presId="urn:microsoft.com/office/officeart/2005/8/layout/hList1"/>
    <dgm:cxn modelId="{E7FFD880-22D3-4107-A10A-F233B9B5C175}" type="presOf" srcId="{C7854158-01CE-46C5-AD5D-EC904F3C02CB}" destId="{76BB7BE0-5970-4D49-82CF-24B063BCB718}" srcOrd="0" destOrd="0" presId="urn:microsoft.com/office/officeart/2005/8/layout/hList1"/>
    <dgm:cxn modelId="{9606AC81-9880-4CCE-9B05-DD1FF7967588}" srcId="{D5BA18C3-5D76-44AB-8D91-2821341C6E04}" destId="{9CC72B0A-7637-49CB-8DE1-DF1E9C4A0BD4}" srcOrd="1" destOrd="0" parTransId="{89EC3B12-A6B6-4F79-8A88-0CF4F4FB9274}" sibTransId="{42A57514-165F-4360-BC2B-4A0DC4E414A4}"/>
    <dgm:cxn modelId="{59E4EEA7-7411-4BC0-A9BE-8FC06639EE02}" srcId="{D36720EC-64FE-4840-A216-2F9845D57DA4}" destId="{6815DFFB-1865-495F-A5A1-060DD060A21B}" srcOrd="0" destOrd="0" parTransId="{37412FA7-2985-4BB7-81CE-1E55CBD6402E}" sibTransId="{EA8AED61-D985-4273-AB7B-B81B0AF2219F}"/>
    <dgm:cxn modelId="{6580F4BC-2D31-4CFA-8AAF-671CFFC6771D}" srcId="{C0938821-0303-47E3-9266-48617A71025E}" destId="{5DA3042E-87B9-4138-ACC3-8A3DA637EAB3}" srcOrd="0" destOrd="0" parTransId="{7AB631F0-1C12-456A-8CCB-3341A28BA942}" sibTransId="{7BDEED8D-4B07-44D9-9CD0-9899327DA0E4}"/>
    <dgm:cxn modelId="{63EC30C8-D225-4EC7-B49C-75EAE80CADBD}" srcId="{9CC72B0A-7637-49CB-8DE1-DF1E9C4A0BD4}" destId="{B5D4E7AF-B0D1-4B10-8034-E42C29CAACB3}" srcOrd="0" destOrd="0" parTransId="{DBF1A52F-EDCA-4C40-9FB2-34BC0A731BC2}" sibTransId="{5B4A1C5B-674F-4F15-A3F1-901AEEAC4A52}"/>
    <dgm:cxn modelId="{324A90D5-949A-479E-B0C3-4C35160EB45F}" srcId="{D5BA18C3-5D76-44AB-8D91-2821341C6E04}" destId="{C7854158-01CE-46C5-AD5D-EC904F3C02CB}" srcOrd="3" destOrd="0" parTransId="{E2F570FC-488F-4F64-84D3-DFB2DD4FA812}" sibTransId="{1DB986CF-7AC8-489D-936F-7812A8C292AB}"/>
    <dgm:cxn modelId="{D96372E5-A255-4AB6-A481-D159FEF2DBE6}" srcId="{D5BA18C3-5D76-44AB-8D91-2821341C6E04}" destId="{D36720EC-64FE-4840-A216-2F9845D57DA4}" srcOrd="2" destOrd="0" parTransId="{02ADB5FA-6183-4A45-BB93-9D4E8B0FDA02}" sibTransId="{79D68608-9F78-4F38-B753-9C85509D1DDC}"/>
    <dgm:cxn modelId="{EEF2BAEF-2E00-461A-B651-EC79F224A5DE}" type="presOf" srcId="{D5BA18C3-5D76-44AB-8D91-2821341C6E04}" destId="{1E90EF86-92BD-4F14-9B2A-3CBACFA76D33}" srcOrd="0" destOrd="0" presId="urn:microsoft.com/office/officeart/2005/8/layout/hList1"/>
    <dgm:cxn modelId="{4C060C52-B9F4-4057-9ABD-37D3A2C443E2}" type="presParOf" srcId="{1E90EF86-92BD-4F14-9B2A-3CBACFA76D33}" destId="{A4381619-5953-4BD6-BAE2-D3350E3D890B}" srcOrd="0" destOrd="0" presId="urn:microsoft.com/office/officeart/2005/8/layout/hList1"/>
    <dgm:cxn modelId="{0ED39B2F-F673-4970-B582-B30BEEFD8977}" type="presParOf" srcId="{A4381619-5953-4BD6-BAE2-D3350E3D890B}" destId="{88237D49-9003-45B4-A292-6DE1723E3267}" srcOrd="0" destOrd="0" presId="urn:microsoft.com/office/officeart/2005/8/layout/hList1"/>
    <dgm:cxn modelId="{807A9BA9-9B38-46C7-B906-78A66D694DA1}" type="presParOf" srcId="{A4381619-5953-4BD6-BAE2-D3350E3D890B}" destId="{B7285FEC-9CAA-4605-87B7-594C7645EAE9}" srcOrd="1" destOrd="0" presId="urn:microsoft.com/office/officeart/2005/8/layout/hList1"/>
    <dgm:cxn modelId="{971C4ED1-E36B-4A4F-8D80-90BF452BE9DD}" type="presParOf" srcId="{1E90EF86-92BD-4F14-9B2A-3CBACFA76D33}" destId="{CC82DBF9-D682-4343-A174-B7EAC1DBD7B1}" srcOrd="1" destOrd="0" presId="urn:microsoft.com/office/officeart/2005/8/layout/hList1"/>
    <dgm:cxn modelId="{B75C994E-33D3-4B28-A20C-DAD71DE81209}" type="presParOf" srcId="{1E90EF86-92BD-4F14-9B2A-3CBACFA76D33}" destId="{2D5858D3-0DF6-4A1D-9681-034CBBCC0E27}" srcOrd="2" destOrd="0" presId="urn:microsoft.com/office/officeart/2005/8/layout/hList1"/>
    <dgm:cxn modelId="{3052C3CB-ED99-4FE0-8A00-B25AA2DF99C2}" type="presParOf" srcId="{2D5858D3-0DF6-4A1D-9681-034CBBCC0E27}" destId="{14791484-7D4E-4957-A5A3-7F5A9D016AB1}" srcOrd="0" destOrd="0" presId="urn:microsoft.com/office/officeart/2005/8/layout/hList1"/>
    <dgm:cxn modelId="{C0B4514E-938F-47CF-A4D7-A1751D9BC135}" type="presParOf" srcId="{2D5858D3-0DF6-4A1D-9681-034CBBCC0E27}" destId="{37ECFC9A-408D-4208-9753-EF0E5212FA70}" srcOrd="1" destOrd="0" presId="urn:microsoft.com/office/officeart/2005/8/layout/hList1"/>
    <dgm:cxn modelId="{681ED0CF-7DC4-4C19-934C-37AE38A34331}" type="presParOf" srcId="{1E90EF86-92BD-4F14-9B2A-3CBACFA76D33}" destId="{449D4A44-A648-4461-B268-0541187F9E6F}" srcOrd="3" destOrd="0" presId="urn:microsoft.com/office/officeart/2005/8/layout/hList1"/>
    <dgm:cxn modelId="{66A99023-D6E5-46C8-B5A8-A6A98A97E0E7}" type="presParOf" srcId="{1E90EF86-92BD-4F14-9B2A-3CBACFA76D33}" destId="{836D55F2-81B7-429D-90CD-EE2E1BB61008}" srcOrd="4" destOrd="0" presId="urn:microsoft.com/office/officeart/2005/8/layout/hList1"/>
    <dgm:cxn modelId="{A5F9D9F7-422D-46E6-B4A6-91DCB1AC1140}" type="presParOf" srcId="{836D55F2-81B7-429D-90CD-EE2E1BB61008}" destId="{E10C45A3-73FA-4B8C-91A0-A8D7B9E54C22}" srcOrd="0" destOrd="0" presId="urn:microsoft.com/office/officeart/2005/8/layout/hList1"/>
    <dgm:cxn modelId="{00745916-3A97-4BCF-B620-9BD4C5E4CFCC}" type="presParOf" srcId="{836D55F2-81B7-429D-90CD-EE2E1BB61008}" destId="{1F77CBA7-417D-486E-B8EA-78EF29E351FC}" srcOrd="1" destOrd="0" presId="urn:microsoft.com/office/officeart/2005/8/layout/hList1"/>
    <dgm:cxn modelId="{A3F19FED-0255-4F95-BC4C-37FF42F0164F}" type="presParOf" srcId="{1E90EF86-92BD-4F14-9B2A-3CBACFA76D33}" destId="{569C8C79-6F3B-4A92-971B-2FB142416E63}" srcOrd="5" destOrd="0" presId="urn:microsoft.com/office/officeart/2005/8/layout/hList1"/>
    <dgm:cxn modelId="{FB6240F1-50F2-4866-8DFA-23DE082CF1B6}" type="presParOf" srcId="{1E90EF86-92BD-4F14-9B2A-3CBACFA76D33}" destId="{FFB80852-CCDA-45C8-B94B-99CC5020961F}" srcOrd="6" destOrd="0" presId="urn:microsoft.com/office/officeart/2005/8/layout/hList1"/>
    <dgm:cxn modelId="{8A5F5468-D8CB-4425-9D0B-A49649C04A2D}" type="presParOf" srcId="{FFB80852-CCDA-45C8-B94B-99CC5020961F}" destId="{76BB7BE0-5970-4D49-82CF-24B063BCB718}" srcOrd="0" destOrd="0" presId="urn:microsoft.com/office/officeart/2005/8/layout/hList1"/>
    <dgm:cxn modelId="{574D6A93-9C64-412A-A12E-919F64D31BC8}" type="presParOf" srcId="{FFB80852-CCDA-45C8-B94B-99CC5020961F}" destId="{B784ACA5-4AA3-4EF3-B183-6BF2605F3A6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BA18C3-5D76-44AB-8D91-2821341C6E0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36720EC-64FE-4840-A216-2F9845D57DA4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MR</a:t>
          </a:r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によ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る検査結果の提示</a:t>
          </a:r>
          <a:endParaRPr lang="ko-KR" sz="1600" b="1" dirty="0">
            <a:latin typeface="Yu Gothic" panose="020B0400000000000000" pitchFamily="34" charset="-128"/>
          </a:endParaRPr>
        </a:p>
      </dgm:t>
    </dgm:pt>
    <dgm:pt modelId="{02ADB5FA-6183-4A45-BB93-9D4E8B0FDA02}" type="parTrans" cxnId="{D96372E5-A255-4AB6-A481-D159FEF2DBE6}">
      <dgm:prSet/>
      <dgm:spPr/>
      <dgm:t>
        <a:bodyPr/>
        <a:lstStyle/>
        <a:p>
          <a:pPr latinLnBrk="1"/>
          <a:endParaRPr lang="ko-KR" altLang="en-US" sz="1800"/>
        </a:p>
      </dgm:t>
    </dgm:pt>
    <dgm:pt modelId="{79D68608-9F78-4F38-B753-9C85509D1DDC}" type="sibTrans" cxnId="{D96372E5-A255-4AB6-A481-D159FEF2DBE6}">
      <dgm:prSet/>
      <dgm:spPr/>
      <dgm:t>
        <a:bodyPr/>
        <a:lstStyle/>
        <a:p>
          <a:pPr latinLnBrk="1"/>
          <a:endParaRPr lang="ko-KR" altLang="en-US" sz="1800"/>
        </a:p>
      </dgm:t>
    </dgm:pt>
    <dgm:pt modelId="{6815DFFB-1865-495F-A5A1-060DD060A21B}">
      <dgm:prSet custT="1"/>
      <dgm:spPr>
        <a:ln>
          <a:noFill/>
        </a:ln>
      </dgm:spPr>
      <dgm:t>
        <a:bodyPr/>
        <a:lstStyle/>
        <a:p>
          <a:pPr latinLnBrk="1"/>
          <a:r>
            <a:rPr lang="ja-JP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誤検出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があった場合，パラメータを調整し、再画像処理を行う．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37412FA7-2985-4BB7-81CE-1E55CBD6402E}" type="parTrans" cxnId="{59E4EEA7-7411-4BC0-A9BE-8FC06639EE02}">
      <dgm:prSet/>
      <dgm:spPr/>
      <dgm:t>
        <a:bodyPr/>
        <a:lstStyle/>
        <a:p>
          <a:pPr latinLnBrk="1"/>
          <a:endParaRPr lang="ko-KR" altLang="en-US" sz="1800"/>
        </a:p>
      </dgm:t>
    </dgm:pt>
    <dgm:pt modelId="{EA8AED61-D985-4273-AB7B-B81B0AF2219F}" type="sibTrans" cxnId="{59E4EEA7-7411-4BC0-A9BE-8FC06639EE02}">
      <dgm:prSet/>
      <dgm:spPr/>
      <dgm:t>
        <a:bodyPr/>
        <a:lstStyle/>
        <a:p>
          <a:pPr latinLnBrk="1"/>
          <a:endParaRPr lang="ko-KR" altLang="en-US" sz="1800"/>
        </a:p>
      </dgm:t>
    </dgm:pt>
    <dgm:pt modelId="{C7854158-01CE-46C5-AD5D-EC904F3C02CB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検査結果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の</a:t>
          </a:r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保存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・利用</a:t>
          </a:r>
          <a:endParaRPr lang="ko-KR" sz="1600" b="1" dirty="0">
            <a:latin typeface="Yu Gothic" panose="020B0400000000000000" pitchFamily="34" charset="-128"/>
          </a:endParaRPr>
        </a:p>
      </dgm:t>
    </dgm:pt>
    <dgm:pt modelId="{1DB986CF-7AC8-489D-936F-7812A8C292AB}" type="sibTrans" cxnId="{324A90D5-949A-479E-B0C3-4C35160EB45F}">
      <dgm:prSet/>
      <dgm:spPr/>
      <dgm:t>
        <a:bodyPr/>
        <a:lstStyle/>
        <a:p>
          <a:pPr latinLnBrk="1"/>
          <a:endParaRPr lang="ko-KR" altLang="en-US" sz="1800"/>
        </a:p>
      </dgm:t>
    </dgm:pt>
    <dgm:pt modelId="{E2F570FC-488F-4F64-84D3-DFB2DD4FA812}" type="parTrans" cxnId="{324A90D5-949A-479E-B0C3-4C35160EB45F}">
      <dgm:prSet/>
      <dgm:spPr/>
      <dgm:t>
        <a:bodyPr/>
        <a:lstStyle/>
        <a:p>
          <a:pPr latinLnBrk="1"/>
          <a:endParaRPr lang="ko-KR" altLang="en-US" sz="1800"/>
        </a:p>
      </dgm:t>
    </dgm:pt>
    <dgm:pt modelId="{C0938821-0303-47E3-9266-48617A71025E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検査対象の</a:t>
          </a:r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自動撮影</a:t>
          </a:r>
          <a:endParaRPr lang="ko-KR" altLang="en-US" sz="1600" dirty="0">
            <a:latin typeface="Yu Gothic" panose="020B0400000000000000" pitchFamily="34" charset="-128"/>
          </a:endParaRPr>
        </a:p>
      </dgm:t>
    </dgm:pt>
    <dgm:pt modelId="{481EDF7E-5A21-459F-858B-84370DE1C022}" type="sibTrans" cxnId="{DFE7D02A-CDE6-4B9D-A95B-406A9CA8FFF5}">
      <dgm:prSet/>
      <dgm:spPr/>
      <dgm:t>
        <a:bodyPr/>
        <a:lstStyle/>
        <a:p>
          <a:pPr latinLnBrk="1"/>
          <a:endParaRPr lang="ko-KR" altLang="en-US" sz="1800"/>
        </a:p>
      </dgm:t>
    </dgm:pt>
    <dgm:pt modelId="{D73CF8F2-A93C-4B59-9CC2-01FDB17C3D80}" type="parTrans" cxnId="{DFE7D02A-CDE6-4B9D-A95B-406A9CA8FFF5}">
      <dgm:prSet/>
      <dgm:spPr/>
      <dgm:t>
        <a:bodyPr/>
        <a:lstStyle/>
        <a:p>
          <a:pPr latinLnBrk="1"/>
          <a:endParaRPr lang="ko-KR" altLang="en-US" sz="1800"/>
        </a:p>
      </dgm:t>
    </dgm:pt>
    <dgm:pt modelId="{5DA3042E-87B9-4138-ACC3-8A3DA637EAB3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/>
            <a:t>外部カメラより</a:t>
          </a:r>
          <a:r>
            <a:rPr lang="ja-JP" altLang="en-US" sz="1400" b="1" dirty="0">
              <a:solidFill>
                <a:srgbClr val="FF0000"/>
              </a:solidFill>
            </a:rPr>
            <a:t>リアルタイム</a:t>
          </a:r>
          <a:r>
            <a:rPr lang="ja-JP" altLang="en-US" sz="1400" b="1" dirty="0"/>
            <a:t>で読み取りできる画素数は</a:t>
          </a:r>
          <a:r>
            <a:rPr lang="ja-JP" altLang="en-US" sz="1400" b="1" dirty="0">
              <a:solidFill>
                <a:srgbClr val="FF0000"/>
              </a:solidFill>
            </a:rPr>
            <a:t>最大</a:t>
          </a:r>
          <a:r>
            <a:rPr lang="en-US" altLang="ja-JP" sz="1400" b="1" dirty="0">
              <a:solidFill>
                <a:srgbClr val="FF0000"/>
              </a:solidFill>
            </a:rPr>
            <a:t>4k</a:t>
          </a:r>
          <a:r>
            <a:rPr lang="en-US" altLang="ja-JP" sz="1400" b="1" dirty="0"/>
            <a:t>. (</a:t>
          </a:r>
          <a:r>
            <a:rPr lang="ja-JP" altLang="en-US" sz="1400" b="1" dirty="0"/>
            <a:t>研究室のは</a:t>
          </a:r>
          <a:r>
            <a:rPr lang="en-US" altLang="ja-JP" sz="1400" b="1" dirty="0"/>
            <a:t>1080p)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7BDEED8D-4B07-44D9-9CD0-9899327DA0E4}" type="sibTrans" cxnId="{6580F4BC-2D31-4CFA-8AAF-671CFFC6771D}">
      <dgm:prSet/>
      <dgm:spPr/>
      <dgm:t>
        <a:bodyPr/>
        <a:lstStyle/>
        <a:p>
          <a:pPr latinLnBrk="1"/>
          <a:endParaRPr lang="ko-KR" altLang="en-US" sz="1800"/>
        </a:p>
      </dgm:t>
    </dgm:pt>
    <dgm:pt modelId="{7AB631F0-1C12-456A-8CCB-3341A28BA942}" type="parTrans" cxnId="{6580F4BC-2D31-4CFA-8AAF-671CFFC6771D}">
      <dgm:prSet/>
      <dgm:spPr/>
      <dgm:t>
        <a:bodyPr/>
        <a:lstStyle/>
        <a:p>
          <a:pPr latinLnBrk="1"/>
          <a:endParaRPr lang="ko-KR" altLang="en-US" sz="1800"/>
        </a:p>
      </dgm:t>
    </dgm:pt>
    <dgm:pt modelId="{9CC72B0A-7637-49CB-8DE1-DF1E9C4A0BD4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ひび割れ自動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検出</a:t>
          </a:r>
          <a:endParaRPr lang="ko-KR" sz="1600" b="1" dirty="0">
            <a:latin typeface="Yu Gothic" panose="020B0400000000000000" pitchFamily="34" charset="-128"/>
          </a:endParaRPr>
        </a:p>
      </dgm:t>
    </dgm:pt>
    <dgm:pt modelId="{42A57514-165F-4360-BC2B-4A0DC4E414A4}" type="sibTrans" cxnId="{9606AC81-9880-4CCE-9B05-DD1FF7967588}">
      <dgm:prSet/>
      <dgm:spPr/>
      <dgm:t>
        <a:bodyPr/>
        <a:lstStyle/>
        <a:p>
          <a:pPr latinLnBrk="1"/>
          <a:endParaRPr lang="ko-KR" altLang="en-US" sz="1800"/>
        </a:p>
      </dgm:t>
    </dgm:pt>
    <dgm:pt modelId="{89EC3B12-A6B6-4F79-8A88-0CF4F4FB9274}" type="parTrans" cxnId="{9606AC81-9880-4CCE-9B05-DD1FF7967588}">
      <dgm:prSet/>
      <dgm:spPr/>
      <dgm:t>
        <a:bodyPr/>
        <a:lstStyle/>
        <a:p>
          <a:pPr latinLnBrk="1"/>
          <a:endParaRPr lang="ko-KR" altLang="en-US" sz="1800"/>
        </a:p>
      </dgm:t>
    </dgm:pt>
    <dgm:pt modelId="{5AA558F4-7AD1-44F8-857B-662D41ED8174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マッピングされた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空間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を３</a:t>
          </a:r>
          <a: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D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データで保存．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866AE8FC-9577-4ECF-95CF-5905322F6DF6}" type="parTrans" cxnId="{E0655E24-C7CF-470A-8C38-7CFFF9F52A39}">
      <dgm:prSet/>
      <dgm:spPr/>
      <dgm:t>
        <a:bodyPr/>
        <a:lstStyle/>
        <a:p>
          <a:pPr latinLnBrk="1"/>
          <a:endParaRPr lang="ko-KR" altLang="en-US" sz="1800"/>
        </a:p>
      </dgm:t>
    </dgm:pt>
    <dgm:pt modelId="{7D8E415E-A774-4327-B7C7-59D661BD818A}" type="sibTrans" cxnId="{E0655E24-C7CF-470A-8C38-7CFFF9F52A39}">
      <dgm:prSet/>
      <dgm:spPr/>
      <dgm:t>
        <a:bodyPr/>
        <a:lstStyle/>
        <a:p>
          <a:pPr latinLnBrk="1"/>
          <a:endParaRPr lang="ko-KR" altLang="en-US" sz="1800"/>
        </a:p>
      </dgm:t>
    </dgm:pt>
    <dgm:pt modelId="{B5D4E7AF-B0D1-4B10-8034-E42C29CAACB3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</a:rPr>
            <a:t>臨時に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</a:rPr>
            <a:t>角検出</a:t>
          </a:r>
          <a:r>
            <a:rPr lang="ja-JP" altLang="en-US" sz="1400" b="1" dirty="0">
              <a:latin typeface="Yu Gothic" panose="020B0400000000000000" pitchFamily="34" charset="-128"/>
            </a:rPr>
            <a:t>のアルゴリズムを使っている．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DBF1A52F-EDCA-4C40-9FB2-34BC0A731BC2}" type="parTrans" cxnId="{63EC30C8-D225-4EC7-B49C-75EAE80CADBD}">
      <dgm:prSet/>
      <dgm:spPr/>
      <dgm:t>
        <a:bodyPr/>
        <a:lstStyle/>
        <a:p>
          <a:pPr latinLnBrk="1"/>
          <a:endParaRPr lang="ko-KR" altLang="en-US"/>
        </a:p>
      </dgm:t>
    </dgm:pt>
    <dgm:pt modelId="{5B4A1C5B-674F-4F15-A3F1-901AEEAC4A52}" type="sibTrans" cxnId="{63EC30C8-D225-4EC7-B49C-75EAE80CADBD}">
      <dgm:prSet/>
      <dgm:spPr/>
      <dgm:t>
        <a:bodyPr/>
        <a:lstStyle/>
        <a:p>
          <a:pPr latinLnBrk="1"/>
          <a:endParaRPr lang="ko-KR" altLang="en-US"/>
        </a:p>
      </dgm:t>
    </dgm:pt>
    <dgm:pt modelId="{1E90EF86-92BD-4F14-9B2A-3CBACFA76D33}" type="pres">
      <dgm:prSet presAssocID="{D5BA18C3-5D76-44AB-8D91-2821341C6E04}" presName="Name0" presStyleCnt="0">
        <dgm:presLayoutVars>
          <dgm:dir/>
          <dgm:animLvl val="lvl"/>
          <dgm:resizeHandles val="exact"/>
        </dgm:presLayoutVars>
      </dgm:prSet>
      <dgm:spPr/>
    </dgm:pt>
    <dgm:pt modelId="{A4381619-5953-4BD6-BAE2-D3350E3D890B}" type="pres">
      <dgm:prSet presAssocID="{C0938821-0303-47E3-9266-48617A71025E}" presName="composite" presStyleCnt="0"/>
      <dgm:spPr/>
    </dgm:pt>
    <dgm:pt modelId="{88237D49-9003-45B4-A292-6DE1723E3267}" type="pres">
      <dgm:prSet presAssocID="{C0938821-0303-47E3-9266-48617A71025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B7285FEC-9CAA-4605-87B7-594C7645EAE9}" type="pres">
      <dgm:prSet presAssocID="{C0938821-0303-47E3-9266-48617A71025E}" presName="desTx" presStyleLbl="alignAccFollowNode1" presStyleIdx="0" presStyleCnt="4">
        <dgm:presLayoutVars>
          <dgm:bulletEnabled val="1"/>
        </dgm:presLayoutVars>
      </dgm:prSet>
      <dgm:spPr/>
    </dgm:pt>
    <dgm:pt modelId="{CC82DBF9-D682-4343-A174-B7EAC1DBD7B1}" type="pres">
      <dgm:prSet presAssocID="{481EDF7E-5A21-459F-858B-84370DE1C022}" presName="space" presStyleCnt="0"/>
      <dgm:spPr/>
    </dgm:pt>
    <dgm:pt modelId="{2D5858D3-0DF6-4A1D-9681-034CBBCC0E27}" type="pres">
      <dgm:prSet presAssocID="{9CC72B0A-7637-49CB-8DE1-DF1E9C4A0BD4}" presName="composite" presStyleCnt="0"/>
      <dgm:spPr/>
    </dgm:pt>
    <dgm:pt modelId="{14791484-7D4E-4957-A5A3-7F5A9D016AB1}" type="pres">
      <dgm:prSet presAssocID="{9CC72B0A-7637-49CB-8DE1-DF1E9C4A0BD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7ECFC9A-408D-4208-9753-EF0E5212FA70}" type="pres">
      <dgm:prSet presAssocID="{9CC72B0A-7637-49CB-8DE1-DF1E9C4A0BD4}" presName="desTx" presStyleLbl="alignAccFollowNode1" presStyleIdx="1" presStyleCnt="4">
        <dgm:presLayoutVars>
          <dgm:bulletEnabled val="1"/>
        </dgm:presLayoutVars>
      </dgm:prSet>
      <dgm:spPr/>
    </dgm:pt>
    <dgm:pt modelId="{449D4A44-A648-4461-B268-0541187F9E6F}" type="pres">
      <dgm:prSet presAssocID="{42A57514-165F-4360-BC2B-4A0DC4E414A4}" presName="space" presStyleCnt="0"/>
      <dgm:spPr/>
    </dgm:pt>
    <dgm:pt modelId="{836D55F2-81B7-429D-90CD-EE2E1BB61008}" type="pres">
      <dgm:prSet presAssocID="{D36720EC-64FE-4840-A216-2F9845D57DA4}" presName="composite" presStyleCnt="0"/>
      <dgm:spPr/>
    </dgm:pt>
    <dgm:pt modelId="{E10C45A3-73FA-4B8C-91A0-A8D7B9E54C22}" type="pres">
      <dgm:prSet presAssocID="{D36720EC-64FE-4840-A216-2F9845D57DA4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F77CBA7-417D-486E-B8EA-78EF29E351FC}" type="pres">
      <dgm:prSet presAssocID="{D36720EC-64FE-4840-A216-2F9845D57DA4}" presName="desTx" presStyleLbl="alignAccFollowNode1" presStyleIdx="2" presStyleCnt="4" custScaleY="100000">
        <dgm:presLayoutVars>
          <dgm:bulletEnabled val="1"/>
        </dgm:presLayoutVars>
      </dgm:prSet>
      <dgm:spPr/>
    </dgm:pt>
    <dgm:pt modelId="{569C8C79-6F3B-4A92-971B-2FB142416E63}" type="pres">
      <dgm:prSet presAssocID="{79D68608-9F78-4F38-B753-9C85509D1DDC}" presName="space" presStyleCnt="0"/>
      <dgm:spPr/>
    </dgm:pt>
    <dgm:pt modelId="{FFB80852-CCDA-45C8-B94B-99CC5020961F}" type="pres">
      <dgm:prSet presAssocID="{C7854158-01CE-46C5-AD5D-EC904F3C02CB}" presName="composite" presStyleCnt="0"/>
      <dgm:spPr/>
    </dgm:pt>
    <dgm:pt modelId="{76BB7BE0-5970-4D49-82CF-24B063BCB718}" type="pres">
      <dgm:prSet presAssocID="{C7854158-01CE-46C5-AD5D-EC904F3C02C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784ACA5-4AA3-4EF3-B183-6BF2605F3A6C}" type="pres">
      <dgm:prSet presAssocID="{C7854158-01CE-46C5-AD5D-EC904F3C02C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701280A-BDCE-4995-82B3-B42A4FEBBB57}" type="presOf" srcId="{5AA558F4-7AD1-44F8-857B-662D41ED8174}" destId="{B784ACA5-4AA3-4EF3-B183-6BF2605F3A6C}" srcOrd="0" destOrd="0" presId="urn:microsoft.com/office/officeart/2005/8/layout/hList1"/>
    <dgm:cxn modelId="{68197D20-8813-4FCA-8D04-279B952AF909}" type="presOf" srcId="{C0938821-0303-47E3-9266-48617A71025E}" destId="{88237D49-9003-45B4-A292-6DE1723E3267}" srcOrd="0" destOrd="0" presId="urn:microsoft.com/office/officeart/2005/8/layout/hList1"/>
    <dgm:cxn modelId="{E0655E24-C7CF-470A-8C38-7CFFF9F52A39}" srcId="{C7854158-01CE-46C5-AD5D-EC904F3C02CB}" destId="{5AA558F4-7AD1-44F8-857B-662D41ED8174}" srcOrd="0" destOrd="0" parTransId="{866AE8FC-9577-4ECF-95CF-5905322F6DF6}" sibTransId="{7D8E415E-A774-4327-B7C7-59D661BD818A}"/>
    <dgm:cxn modelId="{DFE7D02A-CDE6-4B9D-A95B-406A9CA8FFF5}" srcId="{D5BA18C3-5D76-44AB-8D91-2821341C6E04}" destId="{C0938821-0303-47E3-9266-48617A71025E}" srcOrd="0" destOrd="0" parTransId="{D73CF8F2-A93C-4B59-9CC2-01FDB17C3D80}" sibTransId="{481EDF7E-5A21-459F-858B-84370DE1C022}"/>
    <dgm:cxn modelId="{AC56563C-BF6F-4629-9F94-650C6BA5671E}" type="presOf" srcId="{5DA3042E-87B9-4138-ACC3-8A3DA637EAB3}" destId="{B7285FEC-9CAA-4605-87B7-594C7645EAE9}" srcOrd="0" destOrd="0" presId="urn:microsoft.com/office/officeart/2005/8/layout/hList1"/>
    <dgm:cxn modelId="{891C015C-2DA0-459C-8D4E-F3AA28F5D7B0}" type="presOf" srcId="{D36720EC-64FE-4840-A216-2F9845D57DA4}" destId="{E10C45A3-73FA-4B8C-91A0-A8D7B9E54C22}" srcOrd="0" destOrd="0" presId="urn:microsoft.com/office/officeart/2005/8/layout/hList1"/>
    <dgm:cxn modelId="{CEFEFE5E-9360-44DE-8192-69A03AFEB253}" type="presOf" srcId="{6815DFFB-1865-495F-A5A1-060DD060A21B}" destId="{1F77CBA7-417D-486E-B8EA-78EF29E351FC}" srcOrd="0" destOrd="0" presId="urn:microsoft.com/office/officeart/2005/8/layout/hList1"/>
    <dgm:cxn modelId="{7B392B62-C4CB-4CEC-83D3-08D62F127704}" type="presOf" srcId="{9CC72B0A-7637-49CB-8DE1-DF1E9C4A0BD4}" destId="{14791484-7D4E-4957-A5A3-7F5A9D016AB1}" srcOrd="0" destOrd="0" presId="urn:microsoft.com/office/officeart/2005/8/layout/hList1"/>
    <dgm:cxn modelId="{B585A876-9E97-4A9D-AFA5-2A1C3A4C36EF}" type="presOf" srcId="{B5D4E7AF-B0D1-4B10-8034-E42C29CAACB3}" destId="{37ECFC9A-408D-4208-9753-EF0E5212FA70}" srcOrd="0" destOrd="0" presId="urn:microsoft.com/office/officeart/2005/8/layout/hList1"/>
    <dgm:cxn modelId="{E7FFD880-22D3-4107-A10A-F233B9B5C175}" type="presOf" srcId="{C7854158-01CE-46C5-AD5D-EC904F3C02CB}" destId="{76BB7BE0-5970-4D49-82CF-24B063BCB718}" srcOrd="0" destOrd="0" presId="urn:microsoft.com/office/officeart/2005/8/layout/hList1"/>
    <dgm:cxn modelId="{9606AC81-9880-4CCE-9B05-DD1FF7967588}" srcId="{D5BA18C3-5D76-44AB-8D91-2821341C6E04}" destId="{9CC72B0A-7637-49CB-8DE1-DF1E9C4A0BD4}" srcOrd="1" destOrd="0" parTransId="{89EC3B12-A6B6-4F79-8A88-0CF4F4FB9274}" sibTransId="{42A57514-165F-4360-BC2B-4A0DC4E414A4}"/>
    <dgm:cxn modelId="{59E4EEA7-7411-4BC0-A9BE-8FC06639EE02}" srcId="{D36720EC-64FE-4840-A216-2F9845D57DA4}" destId="{6815DFFB-1865-495F-A5A1-060DD060A21B}" srcOrd="0" destOrd="0" parTransId="{37412FA7-2985-4BB7-81CE-1E55CBD6402E}" sibTransId="{EA8AED61-D985-4273-AB7B-B81B0AF2219F}"/>
    <dgm:cxn modelId="{6580F4BC-2D31-4CFA-8AAF-671CFFC6771D}" srcId="{C0938821-0303-47E3-9266-48617A71025E}" destId="{5DA3042E-87B9-4138-ACC3-8A3DA637EAB3}" srcOrd="0" destOrd="0" parTransId="{7AB631F0-1C12-456A-8CCB-3341A28BA942}" sibTransId="{7BDEED8D-4B07-44D9-9CD0-9899327DA0E4}"/>
    <dgm:cxn modelId="{63EC30C8-D225-4EC7-B49C-75EAE80CADBD}" srcId="{9CC72B0A-7637-49CB-8DE1-DF1E9C4A0BD4}" destId="{B5D4E7AF-B0D1-4B10-8034-E42C29CAACB3}" srcOrd="0" destOrd="0" parTransId="{DBF1A52F-EDCA-4C40-9FB2-34BC0A731BC2}" sibTransId="{5B4A1C5B-674F-4F15-A3F1-901AEEAC4A52}"/>
    <dgm:cxn modelId="{324A90D5-949A-479E-B0C3-4C35160EB45F}" srcId="{D5BA18C3-5D76-44AB-8D91-2821341C6E04}" destId="{C7854158-01CE-46C5-AD5D-EC904F3C02CB}" srcOrd="3" destOrd="0" parTransId="{E2F570FC-488F-4F64-84D3-DFB2DD4FA812}" sibTransId="{1DB986CF-7AC8-489D-936F-7812A8C292AB}"/>
    <dgm:cxn modelId="{D96372E5-A255-4AB6-A481-D159FEF2DBE6}" srcId="{D5BA18C3-5D76-44AB-8D91-2821341C6E04}" destId="{D36720EC-64FE-4840-A216-2F9845D57DA4}" srcOrd="2" destOrd="0" parTransId="{02ADB5FA-6183-4A45-BB93-9D4E8B0FDA02}" sibTransId="{79D68608-9F78-4F38-B753-9C85509D1DDC}"/>
    <dgm:cxn modelId="{EEF2BAEF-2E00-461A-B651-EC79F224A5DE}" type="presOf" srcId="{D5BA18C3-5D76-44AB-8D91-2821341C6E04}" destId="{1E90EF86-92BD-4F14-9B2A-3CBACFA76D33}" srcOrd="0" destOrd="0" presId="urn:microsoft.com/office/officeart/2005/8/layout/hList1"/>
    <dgm:cxn modelId="{4C060C52-B9F4-4057-9ABD-37D3A2C443E2}" type="presParOf" srcId="{1E90EF86-92BD-4F14-9B2A-3CBACFA76D33}" destId="{A4381619-5953-4BD6-BAE2-D3350E3D890B}" srcOrd="0" destOrd="0" presId="urn:microsoft.com/office/officeart/2005/8/layout/hList1"/>
    <dgm:cxn modelId="{0ED39B2F-F673-4970-B582-B30BEEFD8977}" type="presParOf" srcId="{A4381619-5953-4BD6-BAE2-D3350E3D890B}" destId="{88237D49-9003-45B4-A292-6DE1723E3267}" srcOrd="0" destOrd="0" presId="urn:microsoft.com/office/officeart/2005/8/layout/hList1"/>
    <dgm:cxn modelId="{807A9BA9-9B38-46C7-B906-78A66D694DA1}" type="presParOf" srcId="{A4381619-5953-4BD6-BAE2-D3350E3D890B}" destId="{B7285FEC-9CAA-4605-87B7-594C7645EAE9}" srcOrd="1" destOrd="0" presId="urn:microsoft.com/office/officeart/2005/8/layout/hList1"/>
    <dgm:cxn modelId="{971C4ED1-E36B-4A4F-8D80-90BF452BE9DD}" type="presParOf" srcId="{1E90EF86-92BD-4F14-9B2A-3CBACFA76D33}" destId="{CC82DBF9-D682-4343-A174-B7EAC1DBD7B1}" srcOrd="1" destOrd="0" presId="urn:microsoft.com/office/officeart/2005/8/layout/hList1"/>
    <dgm:cxn modelId="{B75C994E-33D3-4B28-A20C-DAD71DE81209}" type="presParOf" srcId="{1E90EF86-92BD-4F14-9B2A-3CBACFA76D33}" destId="{2D5858D3-0DF6-4A1D-9681-034CBBCC0E27}" srcOrd="2" destOrd="0" presId="urn:microsoft.com/office/officeart/2005/8/layout/hList1"/>
    <dgm:cxn modelId="{3052C3CB-ED99-4FE0-8A00-B25AA2DF99C2}" type="presParOf" srcId="{2D5858D3-0DF6-4A1D-9681-034CBBCC0E27}" destId="{14791484-7D4E-4957-A5A3-7F5A9D016AB1}" srcOrd="0" destOrd="0" presId="urn:microsoft.com/office/officeart/2005/8/layout/hList1"/>
    <dgm:cxn modelId="{C0B4514E-938F-47CF-A4D7-A1751D9BC135}" type="presParOf" srcId="{2D5858D3-0DF6-4A1D-9681-034CBBCC0E27}" destId="{37ECFC9A-408D-4208-9753-EF0E5212FA70}" srcOrd="1" destOrd="0" presId="urn:microsoft.com/office/officeart/2005/8/layout/hList1"/>
    <dgm:cxn modelId="{681ED0CF-7DC4-4C19-934C-37AE38A34331}" type="presParOf" srcId="{1E90EF86-92BD-4F14-9B2A-3CBACFA76D33}" destId="{449D4A44-A648-4461-B268-0541187F9E6F}" srcOrd="3" destOrd="0" presId="urn:microsoft.com/office/officeart/2005/8/layout/hList1"/>
    <dgm:cxn modelId="{66A99023-D6E5-46C8-B5A8-A6A98A97E0E7}" type="presParOf" srcId="{1E90EF86-92BD-4F14-9B2A-3CBACFA76D33}" destId="{836D55F2-81B7-429D-90CD-EE2E1BB61008}" srcOrd="4" destOrd="0" presId="urn:microsoft.com/office/officeart/2005/8/layout/hList1"/>
    <dgm:cxn modelId="{A5F9D9F7-422D-46E6-B4A6-91DCB1AC1140}" type="presParOf" srcId="{836D55F2-81B7-429D-90CD-EE2E1BB61008}" destId="{E10C45A3-73FA-4B8C-91A0-A8D7B9E54C22}" srcOrd="0" destOrd="0" presId="urn:microsoft.com/office/officeart/2005/8/layout/hList1"/>
    <dgm:cxn modelId="{00745916-3A97-4BCF-B620-9BD4C5E4CFCC}" type="presParOf" srcId="{836D55F2-81B7-429D-90CD-EE2E1BB61008}" destId="{1F77CBA7-417D-486E-B8EA-78EF29E351FC}" srcOrd="1" destOrd="0" presId="urn:microsoft.com/office/officeart/2005/8/layout/hList1"/>
    <dgm:cxn modelId="{A3F19FED-0255-4F95-BC4C-37FF42F0164F}" type="presParOf" srcId="{1E90EF86-92BD-4F14-9B2A-3CBACFA76D33}" destId="{569C8C79-6F3B-4A92-971B-2FB142416E63}" srcOrd="5" destOrd="0" presId="urn:microsoft.com/office/officeart/2005/8/layout/hList1"/>
    <dgm:cxn modelId="{FB6240F1-50F2-4866-8DFA-23DE082CF1B6}" type="presParOf" srcId="{1E90EF86-92BD-4F14-9B2A-3CBACFA76D33}" destId="{FFB80852-CCDA-45C8-B94B-99CC5020961F}" srcOrd="6" destOrd="0" presId="urn:microsoft.com/office/officeart/2005/8/layout/hList1"/>
    <dgm:cxn modelId="{8A5F5468-D8CB-4425-9D0B-A49649C04A2D}" type="presParOf" srcId="{FFB80852-CCDA-45C8-B94B-99CC5020961F}" destId="{76BB7BE0-5970-4D49-82CF-24B063BCB718}" srcOrd="0" destOrd="0" presId="urn:microsoft.com/office/officeart/2005/8/layout/hList1"/>
    <dgm:cxn modelId="{574D6A93-9C64-412A-A12E-919F64D31BC8}" type="presParOf" srcId="{FFB80852-CCDA-45C8-B94B-99CC5020961F}" destId="{B784ACA5-4AA3-4EF3-B183-6BF2605F3A6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BA1A2-BD2F-4B89-9689-48D5EC0417B8}">
      <dsp:nvSpPr>
        <dsp:cNvPr id="0" name=""/>
        <dsp:cNvSpPr/>
      </dsp:nvSpPr>
      <dsp:spPr>
        <a:xfrm>
          <a:off x="7303" y="261647"/>
          <a:ext cx="2433705" cy="3993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+mn-ea"/>
              <a:ea typeface="+mn-ea"/>
            </a:rPr>
            <a:t>現場で検査対象撮影</a:t>
          </a:r>
          <a:endParaRPr lang="ko-KR" altLang="en-US" sz="1600" b="1" kern="1200" dirty="0">
            <a:latin typeface="+mn-ea"/>
            <a:ea typeface="+mn-ea"/>
          </a:endParaRPr>
        </a:p>
      </dsp:txBody>
      <dsp:txXfrm>
        <a:off x="18998" y="273342"/>
        <a:ext cx="2410315" cy="375922"/>
      </dsp:txXfrm>
    </dsp:sp>
    <dsp:sp modelId="{56BE58CF-92D9-4119-B74F-7D6E14A50E55}">
      <dsp:nvSpPr>
        <dsp:cNvPr id="0" name=""/>
        <dsp:cNvSpPr/>
      </dsp:nvSpPr>
      <dsp:spPr>
        <a:xfrm>
          <a:off x="2563615" y="309271"/>
          <a:ext cx="259926" cy="30406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1" kern="1200">
            <a:latin typeface="+mn-ea"/>
            <a:ea typeface="+mn-ea"/>
          </a:endParaRPr>
        </a:p>
      </dsp:txBody>
      <dsp:txXfrm>
        <a:off x="2563615" y="370084"/>
        <a:ext cx="181948" cy="182438"/>
      </dsp:txXfrm>
    </dsp:sp>
    <dsp:sp modelId="{3D4E5E43-9D66-4949-8973-3933DC3C0766}">
      <dsp:nvSpPr>
        <dsp:cNvPr id="0" name=""/>
        <dsp:cNvSpPr/>
      </dsp:nvSpPr>
      <dsp:spPr>
        <a:xfrm>
          <a:off x="2931435" y="261375"/>
          <a:ext cx="2433705" cy="3998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+mn-ea"/>
              <a:ea typeface="+mn-ea"/>
            </a:rPr>
            <a:t>事務所に持ち帰り分析</a:t>
          </a:r>
          <a:endParaRPr lang="ko-KR" altLang="en-US" sz="1600" b="1" kern="1200" dirty="0">
            <a:latin typeface="+mn-ea"/>
            <a:ea typeface="+mn-ea"/>
          </a:endParaRPr>
        </a:p>
      </dsp:txBody>
      <dsp:txXfrm>
        <a:off x="2943146" y="273086"/>
        <a:ext cx="2410283" cy="376434"/>
      </dsp:txXfrm>
    </dsp:sp>
    <dsp:sp modelId="{A2FB1324-0F2D-4F3A-A2B1-108A5326D9A8}">
      <dsp:nvSpPr>
        <dsp:cNvPr id="0" name=""/>
        <dsp:cNvSpPr/>
      </dsp:nvSpPr>
      <dsp:spPr>
        <a:xfrm>
          <a:off x="5487747" y="309271"/>
          <a:ext cx="259926" cy="30406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1" kern="1200">
            <a:latin typeface="+mn-ea"/>
            <a:ea typeface="+mn-ea"/>
          </a:endParaRPr>
        </a:p>
      </dsp:txBody>
      <dsp:txXfrm>
        <a:off x="5487747" y="370084"/>
        <a:ext cx="181948" cy="182438"/>
      </dsp:txXfrm>
    </dsp:sp>
    <dsp:sp modelId="{5C566C2F-7B21-4AF9-BF3D-2137E2AC26CC}">
      <dsp:nvSpPr>
        <dsp:cNvPr id="0" name=""/>
        <dsp:cNvSpPr/>
      </dsp:nvSpPr>
      <dsp:spPr>
        <a:xfrm>
          <a:off x="5855567" y="261111"/>
          <a:ext cx="2433705" cy="4003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400" b="1" kern="1200" dirty="0">
              <a:latin typeface="+mn-ea"/>
              <a:ea typeface="+mn-ea"/>
            </a:rPr>
            <a:t>現場の壁面に結果をマーク</a:t>
          </a:r>
          <a:endParaRPr lang="ko-KR" altLang="en-US" sz="1400" b="1" kern="1200" dirty="0">
            <a:latin typeface="+mn-ea"/>
            <a:ea typeface="+mn-ea"/>
          </a:endParaRPr>
        </a:p>
      </dsp:txBody>
      <dsp:txXfrm>
        <a:off x="5867294" y="272838"/>
        <a:ext cx="2410251" cy="376930"/>
      </dsp:txXfrm>
    </dsp:sp>
    <dsp:sp modelId="{4FB1830A-DC17-47BD-8192-190C38ED4422}">
      <dsp:nvSpPr>
        <dsp:cNvPr id="0" name=""/>
        <dsp:cNvSpPr/>
      </dsp:nvSpPr>
      <dsp:spPr>
        <a:xfrm>
          <a:off x="8411879" y="309271"/>
          <a:ext cx="259926" cy="30406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1" kern="1200">
            <a:latin typeface="+mn-ea"/>
            <a:ea typeface="+mn-ea"/>
          </a:endParaRPr>
        </a:p>
      </dsp:txBody>
      <dsp:txXfrm>
        <a:off x="8411879" y="370084"/>
        <a:ext cx="181948" cy="182438"/>
      </dsp:txXfrm>
    </dsp:sp>
    <dsp:sp modelId="{DA167BBC-EC57-45F9-8BF3-80DD2FF8F3B2}">
      <dsp:nvSpPr>
        <dsp:cNvPr id="0" name=""/>
        <dsp:cNvSpPr/>
      </dsp:nvSpPr>
      <dsp:spPr>
        <a:xfrm>
          <a:off x="8779698" y="260856"/>
          <a:ext cx="2433705" cy="4008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+mn-ea"/>
              <a:ea typeface="+mn-ea"/>
            </a:rPr>
            <a:t>修理有無を判断</a:t>
          </a:r>
          <a:endParaRPr lang="ko-KR" altLang="en-US" sz="1600" b="1" kern="1200" dirty="0">
            <a:latin typeface="+mn-ea"/>
            <a:ea typeface="+mn-ea"/>
          </a:endParaRPr>
        </a:p>
      </dsp:txBody>
      <dsp:txXfrm>
        <a:off x="8791440" y="272598"/>
        <a:ext cx="2410221" cy="377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37D49-9003-45B4-A292-6DE1723E3267}">
      <dsp:nvSpPr>
        <dsp:cNvPr id="0" name=""/>
        <dsp:cNvSpPr/>
      </dsp:nvSpPr>
      <dsp:spPr>
        <a:xfrm>
          <a:off x="2725" y="14608"/>
          <a:ext cx="2657757" cy="8928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b="1" kern="12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ひび割れ検出</a:t>
          </a:r>
          <a:endParaRPr lang="ko-KR" altLang="en-US" sz="2000" kern="1200" dirty="0">
            <a:latin typeface="Yu Gothic" panose="020B0400000000000000" pitchFamily="34" charset="-128"/>
          </a:endParaRPr>
        </a:p>
      </dsp:txBody>
      <dsp:txXfrm>
        <a:off x="2725" y="14608"/>
        <a:ext cx="2657757" cy="892800"/>
      </dsp:txXfrm>
    </dsp:sp>
    <dsp:sp modelId="{B7285FEC-9CAA-4605-87B7-594C7645EAE9}">
      <dsp:nvSpPr>
        <dsp:cNvPr id="0" name=""/>
        <dsp:cNvSpPr/>
      </dsp:nvSpPr>
      <dsp:spPr>
        <a:xfrm>
          <a:off x="2725" y="907409"/>
          <a:ext cx="2657757" cy="1361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機械学習による画像処理．</a:t>
          </a:r>
          <a:endParaRPr lang="ko-KR" sz="1400" b="1" kern="1200" dirty="0">
            <a:latin typeface="Yu Gothic" panose="020B0400000000000000" pitchFamily="34" charset="-128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人間より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検出精度が低い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．</a:t>
          </a:r>
          <a:endParaRPr lang="en-US" altLang="ja-JP" sz="1400" b="1" kern="1200" dirty="0"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2725" y="907409"/>
        <a:ext cx="2657757" cy="1361520"/>
      </dsp:txXfrm>
    </dsp:sp>
    <dsp:sp modelId="{14791484-7D4E-4957-A5A3-7F5A9D016AB1}">
      <dsp:nvSpPr>
        <dsp:cNvPr id="0" name=""/>
        <dsp:cNvSpPr/>
      </dsp:nvSpPr>
      <dsp:spPr>
        <a:xfrm>
          <a:off x="3032570" y="14608"/>
          <a:ext cx="2657757" cy="8928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検出結果の補正</a:t>
          </a:r>
          <a:endParaRPr lang="ko-KR" sz="2000" b="1" kern="1200" dirty="0">
            <a:latin typeface="Yu Gothic" panose="020B0400000000000000" pitchFamily="34" charset="-128"/>
          </a:endParaRPr>
        </a:p>
      </dsp:txBody>
      <dsp:txXfrm>
        <a:off x="3032570" y="14608"/>
        <a:ext cx="2657757" cy="892800"/>
      </dsp:txXfrm>
    </dsp:sp>
    <dsp:sp modelId="{37ECFC9A-408D-4208-9753-EF0E5212FA70}">
      <dsp:nvSpPr>
        <dsp:cNvPr id="0" name=""/>
        <dsp:cNvSpPr/>
      </dsp:nvSpPr>
      <dsp:spPr>
        <a:xfrm>
          <a:off x="3032570" y="907409"/>
          <a:ext cx="2657757" cy="1361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誤検出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を修正して記録．</a:t>
          </a:r>
          <a:endParaRPr lang="ko-KR" sz="1400" b="1" kern="1200" dirty="0">
            <a:latin typeface="Yu Gothic" panose="020B0400000000000000" pitchFamily="34" charset="-128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専門家が</a:t>
          </a:r>
          <a:r>
            <a:rPr lang="ja-JP" sz="14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直接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画像処理ソフト</a:t>
          </a:r>
          <a:r>
            <a:rPr lang="ja-JP" altLang="en-US" sz="14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などを利用して</a:t>
          </a:r>
          <a:r>
            <a:rPr lang="ja-JP" sz="14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修正</a:t>
          </a:r>
          <a:r>
            <a:rPr lang="ja-JP" altLang="en-US" sz="14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．</a:t>
          </a:r>
          <a:endParaRPr lang="ko-KR" sz="1400" b="1" kern="1200" dirty="0">
            <a:solidFill>
              <a:schemeClr val="tx1"/>
            </a:solidFill>
            <a:latin typeface="Yu Gothic" panose="020B0400000000000000" pitchFamily="34" charset="-128"/>
          </a:endParaRPr>
        </a:p>
      </dsp:txBody>
      <dsp:txXfrm>
        <a:off x="3032570" y="907409"/>
        <a:ext cx="2657757" cy="1361520"/>
      </dsp:txXfrm>
    </dsp:sp>
    <dsp:sp modelId="{E10C45A3-73FA-4B8C-91A0-A8D7B9E54C22}">
      <dsp:nvSpPr>
        <dsp:cNvPr id="0" name=""/>
        <dsp:cNvSpPr/>
      </dsp:nvSpPr>
      <dsp:spPr>
        <a:xfrm>
          <a:off x="6062414" y="14608"/>
          <a:ext cx="2657757" cy="8928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b="1" kern="12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検出結果の提示</a:t>
          </a:r>
          <a:endParaRPr lang="ko-KR" sz="2000" b="1" kern="1200" dirty="0">
            <a:latin typeface="Yu Gothic" panose="020B0400000000000000" pitchFamily="34" charset="-128"/>
          </a:endParaRPr>
        </a:p>
      </dsp:txBody>
      <dsp:txXfrm>
        <a:off x="6062414" y="14608"/>
        <a:ext cx="2657757" cy="892800"/>
      </dsp:txXfrm>
    </dsp:sp>
    <dsp:sp modelId="{1F77CBA7-417D-486E-B8EA-78EF29E351FC}">
      <dsp:nvSpPr>
        <dsp:cNvPr id="0" name=""/>
        <dsp:cNvSpPr/>
      </dsp:nvSpPr>
      <dsp:spPr>
        <a:xfrm>
          <a:off x="6062414" y="907409"/>
          <a:ext cx="2657757" cy="1361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Mixed Reality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（</a:t>
          </a:r>
          <a: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MR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）により</a:t>
          </a:r>
          <a:b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壁面に結果を提示．</a:t>
          </a:r>
          <a:endParaRPr lang="ko-KR" sz="1400" b="1" kern="1200" dirty="0">
            <a:latin typeface="Yu Gothic" panose="020B0400000000000000" pitchFamily="34" charset="-128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</a:rPr>
            <a:t>結果提示のみ</a:t>
          </a:r>
          <a:r>
            <a:rPr lang="ja-JP" altLang="en-US" sz="1400" b="1" kern="1200" dirty="0">
              <a:latin typeface="Yu Gothic" panose="020B0400000000000000" pitchFamily="34" charset="-128"/>
            </a:rPr>
            <a:t>のシステム．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6062414" y="907409"/>
        <a:ext cx="2657757" cy="1361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37D49-9003-45B4-A292-6DE1723E3267}">
      <dsp:nvSpPr>
        <dsp:cNvPr id="0" name=""/>
        <dsp:cNvSpPr/>
      </dsp:nvSpPr>
      <dsp:spPr>
        <a:xfrm>
          <a:off x="4327" y="1586"/>
          <a:ext cx="2601972" cy="4608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検査対象の</a:t>
          </a: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自動撮影</a:t>
          </a:r>
          <a:endParaRPr lang="ko-KR" altLang="en-US" sz="1600" kern="1200" dirty="0">
            <a:latin typeface="Yu Gothic" panose="020B0400000000000000" pitchFamily="34" charset="-128"/>
          </a:endParaRPr>
        </a:p>
      </dsp:txBody>
      <dsp:txXfrm>
        <a:off x="4327" y="1586"/>
        <a:ext cx="2601972" cy="460800"/>
      </dsp:txXfrm>
    </dsp:sp>
    <dsp:sp modelId="{B7285FEC-9CAA-4605-87B7-594C7645EAE9}">
      <dsp:nvSpPr>
        <dsp:cNvPr id="0" name=""/>
        <dsp:cNvSpPr/>
      </dsp:nvSpPr>
      <dsp:spPr>
        <a:xfrm>
          <a:off x="4327" y="462386"/>
          <a:ext cx="2601972" cy="10164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検査に必要な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十分な画素数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を持ったカメラを使用．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4327" y="462386"/>
        <a:ext cx="2601972" cy="1016422"/>
      </dsp:txXfrm>
    </dsp:sp>
    <dsp:sp modelId="{14791484-7D4E-4957-A5A3-7F5A9D016AB1}">
      <dsp:nvSpPr>
        <dsp:cNvPr id="0" name=""/>
        <dsp:cNvSpPr/>
      </dsp:nvSpPr>
      <dsp:spPr>
        <a:xfrm>
          <a:off x="2970576" y="1586"/>
          <a:ext cx="2601972" cy="4608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ひび割れ自動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検出</a:t>
          </a: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2970576" y="1586"/>
        <a:ext cx="2601972" cy="460800"/>
      </dsp:txXfrm>
    </dsp:sp>
    <dsp:sp modelId="{37ECFC9A-408D-4208-9753-EF0E5212FA70}">
      <dsp:nvSpPr>
        <dsp:cNvPr id="0" name=""/>
        <dsp:cNvSpPr/>
      </dsp:nvSpPr>
      <dsp:spPr>
        <a:xfrm>
          <a:off x="2970576" y="462386"/>
          <a:ext cx="2601972" cy="10164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機械学習による画像処理．</a:t>
          </a:r>
          <a:endParaRPr lang="ko-KR" sz="1400" b="1" kern="1200" dirty="0">
            <a:latin typeface="Yu Gothic" panose="020B0400000000000000" pitchFamily="34" charset="-128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</a:rPr>
            <a:t>人間の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</a:rPr>
            <a:t>補正値から学習</a:t>
          </a:r>
          <a:r>
            <a:rPr lang="ja-JP" altLang="en-US" sz="1400" b="1" kern="1200" dirty="0">
              <a:latin typeface="Yu Gothic" panose="020B0400000000000000" pitchFamily="34" charset="-128"/>
            </a:rPr>
            <a:t>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2970576" y="462386"/>
        <a:ext cx="2601972" cy="1016422"/>
      </dsp:txXfrm>
    </dsp:sp>
    <dsp:sp modelId="{E10C45A3-73FA-4B8C-91A0-A8D7B9E54C22}">
      <dsp:nvSpPr>
        <dsp:cNvPr id="0" name=""/>
        <dsp:cNvSpPr/>
      </dsp:nvSpPr>
      <dsp:spPr>
        <a:xfrm>
          <a:off x="5936825" y="1586"/>
          <a:ext cx="2601972" cy="4608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MR</a:t>
          </a: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によ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る検査結果の提示</a:t>
          </a: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5936825" y="1586"/>
        <a:ext cx="2601972" cy="460800"/>
      </dsp:txXfrm>
    </dsp:sp>
    <dsp:sp modelId="{1F77CBA7-417D-486E-B8EA-78EF29E351FC}">
      <dsp:nvSpPr>
        <dsp:cNvPr id="0" name=""/>
        <dsp:cNvSpPr/>
      </dsp:nvSpPr>
      <dsp:spPr>
        <a:xfrm>
          <a:off x="5936825" y="462386"/>
          <a:ext cx="2601972" cy="10164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誤検出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があった場合，</a:t>
          </a:r>
          <a:r>
            <a:rPr 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人が</a:t>
          </a:r>
          <a:b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修正領域をジェスチャーで</a:t>
          </a:r>
          <a:b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指定して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再処理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実行．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5936825" y="462386"/>
        <a:ext cx="2601972" cy="1016422"/>
      </dsp:txXfrm>
    </dsp:sp>
    <dsp:sp modelId="{76BB7BE0-5970-4D49-82CF-24B063BCB718}">
      <dsp:nvSpPr>
        <dsp:cNvPr id="0" name=""/>
        <dsp:cNvSpPr/>
      </dsp:nvSpPr>
      <dsp:spPr>
        <a:xfrm>
          <a:off x="8903074" y="1586"/>
          <a:ext cx="2601972" cy="4608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検査結果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の</a:t>
          </a: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保存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・利用</a:t>
          </a: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8903074" y="1586"/>
        <a:ext cx="2601972" cy="460800"/>
      </dsp:txXfrm>
    </dsp:sp>
    <dsp:sp modelId="{B784ACA5-4AA3-4EF3-B183-6BF2605F3A6C}">
      <dsp:nvSpPr>
        <dsp:cNvPr id="0" name=""/>
        <dsp:cNvSpPr/>
      </dsp:nvSpPr>
      <dsp:spPr>
        <a:xfrm>
          <a:off x="8903074" y="462386"/>
          <a:ext cx="2601972" cy="10164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検査結果を３</a:t>
          </a:r>
          <a: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D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データで保存．</a:t>
          </a:r>
          <a:endParaRPr lang="ko-KR" sz="1400" b="1" kern="1200" dirty="0">
            <a:latin typeface="Yu Gothic" panose="020B0400000000000000" pitchFamily="34" charset="-128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修理の有無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を判別．</a:t>
          </a:r>
          <a:r>
            <a:rPr 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 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8903074" y="462386"/>
        <a:ext cx="2601972" cy="10164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37D49-9003-45B4-A292-6DE1723E3267}">
      <dsp:nvSpPr>
        <dsp:cNvPr id="0" name=""/>
        <dsp:cNvSpPr/>
      </dsp:nvSpPr>
      <dsp:spPr>
        <a:xfrm>
          <a:off x="4327" y="9510"/>
          <a:ext cx="2601972" cy="432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 dirty="0">
            <a:latin typeface="Yu Gothic" panose="020B0400000000000000" pitchFamily="34" charset="-128"/>
          </a:endParaRPr>
        </a:p>
      </dsp:txBody>
      <dsp:txXfrm>
        <a:off x="4327" y="9510"/>
        <a:ext cx="2601972" cy="432000"/>
      </dsp:txXfrm>
    </dsp:sp>
    <dsp:sp modelId="{B7285FEC-9CAA-4605-87B7-594C7645EAE9}">
      <dsp:nvSpPr>
        <dsp:cNvPr id="0" name=""/>
        <dsp:cNvSpPr/>
      </dsp:nvSpPr>
      <dsp:spPr>
        <a:xfrm>
          <a:off x="0" y="441510"/>
          <a:ext cx="2601972" cy="1029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ja-JP" sz="1400" b="1" kern="1200" dirty="0">
              <a:solidFill>
                <a:srgbClr val="FF0000"/>
              </a:solidFill>
            </a:rPr>
            <a:t>Wi-Fi</a:t>
          </a:r>
          <a:r>
            <a:rPr lang="ja-JP" altLang="en-US" sz="1400" b="1" kern="1200" dirty="0">
              <a:solidFill>
                <a:srgbClr val="FF0000"/>
              </a:solidFill>
            </a:rPr>
            <a:t>付き</a:t>
          </a:r>
          <a:r>
            <a:rPr lang="en-US" altLang="ja-JP" sz="1400" b="1" kern="1200" dirty="0">
              <a:solidFill>
                <a:srgbClr val="FF0000"/>
              </a:solidFill>
            </a:rPr>
            <a:t>SD</a:t>
          </a:r>
          <a:r>
            <a:rPr lang="ja-JP" altLang="en-US" sz="1400" b="1" kern="1200" dirty="0">
              <a:solidFill>
                <a:srgbClr val="FF0000"/>
              </a:solidFill>
            </a:rPr>
            <a:t>カード</a:t>
          </a:r>
          <a:r>
            <a:rPr lang="ja-JP" altLang="en-US" sz="1400" b="1" kern="1200" dirty="0"/>
            <a:t>や、</a:t>
          </a:r>
          <a:br>
            <a:rPr lang="en-US" altLang="ja-JP" sz="1400" b="1" kern="1200" dirty="0"/>
          </a:br>
          <a:r>
            <a:rPr lang="ja-JP" altLang="en-US" sz="1400" b="1" kern="1200" dirty="0">
              <a:solidFill>
                <a:srgbClr val="FF0000"/>
              </a:solidFill>
            </a:rPr>
            <a:t>シャッター制御</a:t>
          </a:r>
          <a:r>
            <a:rPr lang="ja-JP" altLang="en-US" sz="1400" b="1" kern="1200" dirty="0"/>
            <a:t>用システムなどを作る．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0" y="441510"/>
        <a:ext cx="2601972" cy="1029375"/>
      </dsp:txXfrm>
    </dsp:sp>
    <dsp:sp modelId="{14791484-7D4E-4957-A5A3-7F5A9D016AB1}">
      <dsp:nvSpPr>
        <dsp:cNvPr id="0" name=""/>
        <dsp:cNvSpPr/>
      </dsp:nvSpPr>
      <dsp:spPr>
        <a:xfrm>
          <a:off x="2970576" y="9510"/>
          <a:ext cx="2601972" cy="432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2970576" y="9510"/>
        <a:ext cx="2601972" cy="432000"/>
      </dsp:txXfrm>
    </dsp:sp>
    <dsp:sp modelId="{37ECFC9A-408D-4208-9753-EF0E5212FA70}">
      <dsp:nvSpPr>
        <dsp:cNvPr id="0" name=""/>
        <dsp:cNvSpPr/>
      </dsp:nvSpPr>
      <dsp:spPr>
        <a:xfrm>
          <a:off x="2970576" y="441510"/>
          <a:ext cx="2601972" cy="1029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ja-JP" sz="1400" b="1" kern="1200" dirty="0">
              <a:solidFill>
                <a:srgbClr val="FF0000"/>
              </a:solidFill>
              <a:latin typeface="Yu Gothic" panose="020B0400000000000000" pitchFamily="34" charset="-128"/>
            </a:rPr>
            <a:t>FCN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によるひび割れ検出アルゴリズムを導入．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2970576" y="441510"/>
        <a:ext cx="2601972" cy="1029375"/>
      </dsp:txXfrm>
    </dsp:sp>
    <dsp:sp modelId="{E10C45A3-73FA-4B8C-91A0-A8D7B9E54C22}">
      <dsp:nvSpPr>
        <dsp:cNvPr id="0" name=""/>
        <dsp:cNvSpPr/>
      </dsp:nvSpPr>
      <dsp:spPr>
        <a:xfrm>
          <a:off x="5936825" y="9510"/>
          <a:ext cx="2601972" cy="432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5936825" y="9510"/>
        <a:ext cx="2601972" cy="432000"/>
      </dsp:txXfrm>
    </dsp:sp>
    <dsp:sp modelId="{1F77CBA7-417D-486E-B8EA-78EF29E351FC}">
      <dsp:nvSpPr>
        <dsp:cNvPr id="0" name=""/>
        <dsp:cNvSpPr/>
      </dsp:nvSpPr>
      <dsp:spPr>
        <a:xfrm>
          <a:off x="5936825" y="441510"/>
          <a:ext cx="2601972" cy="1029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再画像処理時のパラメータを学習させる．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5936825" y="441510"/>
        <a:ext cx="2601972" cy="1029375"/>
      </dsp:txXfrm>
    </dsp:sp>
    <dsp:sp modelId="{76BB7BE0-5970-4D49-82CF-24B063BCB718}">
      <dsp:nvSpPr>
        <dsp:cNvPr id="0" name=""/>
        <dsp:cNvSpPr/>
      </dsp:nvSpPr>
      <dsp:spPr>
        <a:xfrm>
          <a:off x="8903074" y="9510"/>
          <a:ext cx="2601972" cy="432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8903074" y="9510"/>
        <a:ext cx="2601972" cy="432000"/>
      </dsp:txXfrm>
    </dsp:sp>
    <dsp:sp modelId="{B784ACA5-4AA3-4EF3-B183-6BF2605F3A6C}">
      <dsp:nvSpPr>
        <dsp:cNvPr id="0" name=""/>
        <dsp:cNvSpPr/>
      </dsp:nvSpPr>
      <dsp:spPr>
        <a:xfrm>
          <a:off x="8903074" y="441510"/>
          <a:ext cx="2601972" cy="1029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検査結果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や壁面のイメージと共に保存し、後で確認できるようにする．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8903074" y="441510"/>
        <a:ext cx="2601972" cy="1029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37D49-9003-45B4-A292-6DE1723E3267}">
      <dsp:nvSpPr>
        <dsp:cNvPr id="0" name=""/>
        <dsp:cNvSpPr/>
      </dsp:nvSpPr>
      <dsp:spPr>
        <a:xfrm>
          <a:off x="4327" y="2837"/>
          <a:ext cx="2601972" cy="457698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検査対象の</a:t>
          </a: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自動撮影</a:t>
          </a:r>
          <a:endParaRPr lang="ko-KR" altLang="en-US" sz="1600" kern="1200" dirty="0">
            <a:latin typeface="Yu Gothic" panose="020B0400000000000000" pitchFamily="34" charset="-128"/>
          </a:endParaRPr>
        </a:p>
      </dsp:txBody>
      <dsp:txXfrm>
        <a:off x="4327" y="2837"/>
        <a:ext cx="2601972" cy="457698"/>
      </dsp:txXfrm>
    </dsp:sp>
    <dsp:sp modelId="{B7285FEC-9CAA-4605-87B7-594C7645EAE9}">
      <dsp:nvSpPr>
        <dsp:cNvPr id="0" name=""/>
        <dsp:cNvSpPr/>
      </dsp:nvSpPr>
      <dsp:spPr>
        <a:xfrm>
          <a:off x="4327" y="460536"/>
          <a:ext cx="2601972" cy="10170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/>
            <a:t>外部カメラより</a:t>
          </a:r>
          <a:r>
            <a:rPr lang="ja-JP" altLang="en-US" sz="1400" b="1" kern="1200" dirty="0">
              <a:solidFill>
                <a:srgbClr val="FF0000"/>
              </a:solidFill>
            </a:rPr>
            <a:t>リアルタイム</a:t>
          </a:r>
          <a:r>
            <a:rPr lang="ja-JP" altLang="en-US" sz="1400" b="1" kern="1200" dirty="0"/>
            <a:t>で読み取りできる画素数は</a:t>
          </a:r>
          <a:r>
            <a:rPr lang="ja-JP" altLang="en-US" sz="1400" b="1" kern="1200" dirty="0">
              <a:solidFill>
                <a:srgbClr val="FF0000"/>
              </a:solidFill>
            </a:rPr>
            <a:t>最大</a:t>
          </a:r>
          <a:r>
            <a:rPr lang="en-US" altLang="ja-JP" sz="1400" b="1" kern="1200" dirty="0">
              <a:solidFill>
                <a:srgbClr val="FF0000"/>
              </a:solidFill>
            </a:rPr>
            <a:t>4k</a:t>
          </a:r>
          <a:r>
            <a:rPr lang="en-US" altLang="ja-JP" sz="1400" b="1" kern="1200" dirty="0"/>
            <a:t>. (</a:t>
          </a:r>
          <a:r>
            <a:rPr lang="ja-JP" altLang="en-US" sz="1400" b="1" kern="1200" dirty="0"/>
            <a:t>研究室のは</a:t>
          </a:r>
          <a:r>
            <a:rPr lang="en-US" altLang="ja-JP" sz="1400" b="1" kern="1200" dirty="0"/>
            <a:t>1080p)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4327" y="460536"/>
        <a:ext cx="2601972" cy="1017022"/>
      </dsp:txXfrm>
    </dsp:sp>
    <dsp:sp modelId="{14791484-7D4E-4957-A5A3-7F5A9D016AB1}">
      <dsp:nvSpPr>
        <dsp:cNvPr id="0" name=""/>
        <dsp:cNvSpPr/>
      </dsp:nvSpPr>
      <dsp:spPr>
        <a:xfrm>
          <a:off x="2970576" y="2837"/>
          <a:ext cx="2601972" cy="457698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ひび割れ自動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検出</a:t>
          </a: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2970576" y="2837"/>
        <a:ext cx="2601972" cy="457698"/>
      </dsp:txXfrm>
    </dsp:sp>
    <dsp:sp modelId="{37ECFC9A-408D-4208-9753-EF0E5212FA70}">
      <dsp:nvSpPr>
        <dsp:cNvPr id="0" name=""/>
        <dsp:cNvSpPr/>
      </dsp:nvSpPr>
      <dsp:spPr>
        <a:xfrm>
          <a:off x="2970576" y="460536"/>
          <a:ext cx="2601972" cy="10170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</a:rPr>
            <a:t>臨時に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</a:rPr>
            <a:t>角検出</a:t>
          </a:r>
          <a:r>
            <a:rPr lang="ja-JP" altLang="en-US" sz="1400" b="1" kern="1200" dirty="0">
              <a:latin typeface="Yu Gothic" panose="020B0400000000000000" pitchFamily="34" charset="-128"/>
            </a:rPr>
            <a:t>のアルゴリズムを使っている．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2970576" y="460536"/>
        <a:ext cx="2601972" cy="1017022"/>
      </dsp:txXfrm>
    </dsp:sp>
    <dsp:sp modelId="{E10C45A3-73FA-4B8C-91A0-A8D7B9E54C22}">
      <dsp:nvSpPr>
        <dsp:cNvPr id="0" name=""/>
        <dsp:cNvSpPr/>
      </dsp:nvSpPr>
      <dsp:spPr>
        <a:xfrm>
          <a:off x="5936825" y="2837"/>
          <a:ext cx="2601972" cy="457698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MR</a:t>
          </a: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によ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る検査結果の提示</a:t>
          </a: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5936825" y="2837"/>
        <a:ext cx="2601972" cy="457698"/>
      </dsp:txXfrm>
    </dsp:sp>
    <dsp:sp modelId="{1F77CBA7-417D-486E-B8EA-78EF29E351FC}">
      <dsp:nvSpPr>
        <dsp:cNvPr id="0" name=""/>
        <dsp:cNvSpPr/>
      </dsp:nvSpPr>
      <dsp:spPr>
        <a:xfrm>
          <a:off x="5936825" y="460536"/>
          <a:ext cx="2601972" cy="10170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誤検出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があった場合，パラメータを調整し、再画像処理を行う．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5936825" y="460536"/>
        <a:ext cx="2601972" cy="1017022"/>
      </dsp:txXfrm>
    </dsp:sp>
    <dsp:sp modelId="{76BB7BE0-5970-4D49-82CF-24B063BCB718}">
      <dsp:nvSpPr>
        <dsp:cNvPr id="0" name=""/>
        <dsp:cNvSpPr/>
      </dsp:nvSpPr>
      <dsp:spPr>
        <a:xfrm>
          <a:off x="8903074" y="2837"/>
          <a:ext cx="2601972" cy="457698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検査結果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の</a:t>
          </a: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保存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・利用</a:t>
          </a: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8903074" y="2837"/>
        <a:ext cx="2601972" cy="457698"/>
      </dsp:txXfrm>
    </dsp:sp>
    <dsp:sp modelId="{B784ACA5-4AA3-4EF3-B183-6BF2605F3A6C}">
      <dsp:nvSpPr>
        <dsp:cNvPr id="0" name=""/>
        <dsp:cNvSpPr/>
      </dsp:nvSpPr>
      <dsp:spPr>
        <a:xfrm>
          <a:off x="8903074" y="460536"/>
          <a:ext cx="2601972" cy="10170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マッピングされた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空間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を３</a:t>
          </a:r>
          <a: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D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データで保存．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8903074" y="460536"/>
        <a:ext cx="2601972" cy="1017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AD8A277-FDBF-4B9D-B4E5-98796FBD1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5"/>
            <a:ext cx="2971800" cy="499012"/>
          </a:xfrm>
          <a:prstGeom prst="rect">
            <a:avLst/>
          </a:prstGeom>
        </p:spPr>
        <p:txBody>
          <a:bodyPr vert="horz" lIns="84649" tIns="42325" rIns="84649" bIns="4232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08535C-B31B-4D3B-A3F1-A405A23013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5" y="5"/>
            <a:ext cx="2971800" cy="499012"/>
          </a:xfrm>
          <a:prstGeom prst="rect">
            <a:avLst/>
          </a:prstGeom>
        </p:spPr>
        <p:txBody>
          <a:bodyPr vert="horz" lIns="84649" tIns="42325" rIns="84649" bIns="42325" rtlCol="0"/>
          <a:lstStyle>
            <a:lvl1pPr algn="r">
              <a:defRPr sz="1200"/>
            </a:lvl1pPr>
          </a:lstStyle>
          <a:p>
            <a:fld id="{26A0BA9D-715D-4929-81A0-45AED6A13C69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02D87D-1167-44E6-A4B8-FF441954E7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446686"/>
            <a:ext cx="2971800" cy="499009"/>
          </a:xfrm>
          <a:prstGeom prst="rect">
            <a:avLst/>
          </a:prstGeom>
        </p:spPr>
        <p:txBody>
          <a:bodyPr vert="horz" lIns="84649" tIns="42325" rIns="84649" bIns="4232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2EA92D-2379-4C70-A003-856D641812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5" y="9446686"/>
            <a:ext cx="2971800" cy="499009"/>
          </a:xfrm>
          <a:prstGeom prst="rect">
            <a:avLst/>
          </a:prstGeom>
        </p:spPr>
        <p:txBody>
          <a:bodyPr vert="horz" lIns="84649" tIns="42325" rIns="84649" bIns="42325" rtlCol="0" anchor="b"/>
          <a:lstStyle>
            <a:lvl1pPr algn="r">
              <a:defRPr sz="1200"/>
            </a:lvl1pPr>
          </a:lstStyle>
          <a:p>
            <a:fld id="{03FC22C6-6DF6-40E2-874B-F85588EEA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611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5"/>
            <a:ext cx="2971800" cy="499012"/>
          </a:xfrm>
          <a:prstGeom prst="rect">
            <a:avLst/>
          </a:prstGeom>
        </p:spPr>
        <p:txBody>
          <a:bodyPr vert="horz" lIns="84649" tIns="42325" rIns="84649" bIns="4232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5" y="5"/>
            <a:ext cx="2971800" cy="499012"/>
          </a:xfrm>
          <a:prstGeom prst="rect">
            <a:avLst/>
          </a:prstGeom>
        </p:spPr>
        <p:txBody>
          <a:bodyPr vert="horz" lIns="84649" tIns="42325" rIns="84649" bIns="42325" rtlCol="0"/>
          <a:lstStyle>
            <a:lvl1pPr algn="r">
              <a:defRPr sz="1200"/>
            </a:lvl1pPr>
          </a:lstStyle>
          <a:p>
            <a:fld id="{677728D5-7760-40CC-8F3F-2C7F083D06B4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4649" tIns="42325" rIns="84649" bIns="4232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86366"/>
            <a:ext cx="5486400" cy="3916115"/>
          </a:xfrm>
          <a:prstGeom prst="rect">
            <a:avLst/>
          </a:prstGeom>
        </p:spPr>
        <p:txBody>
          <a:bodyPr vert="horz" lIns="84649" tIns="42325" rIns="84649" bIns="42325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6686"/>
            <a:ext cx="2971800" cy="499009"/>
          </a:xfrm>
          <a:prstGeom prst="rect">
            <a:avLst/>
          </a:prstGeom>
        </p:spPr>
        <p:txBody>
          <a:bodyPr vert="horz" lIns="84649" tIns="42325" rIns="84649" bIns="4232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5" y="9446686"/>
            <a:ext cx="2971800" cy="499009"/>
          </a:xfrm>
          <a:prstGeom prst="rect">
            <a:avLst/>
          </a:prstGeom>
        </p:spPr>
        <p:txBody>
          <a:bodyPr vert="horz" lIns="84649" tIns="42325" rIns="84649" bIns="42325" rtlCol="0" anchor="b"/>
          <a:lstStyle>
            <a:lvl1pPr algn="r">
              <a:defRPr sz="1200"/>
            </a:lvl1pPr>
          </a:lstStyle>
          <a:p>
            <a:fld id="{221F12D5-4935-4D63-AEC1-3E76EA915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2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FDBCA1-3624-4B37-82EE-4D5151597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8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F9DDDA-4B5C-4884-B449-702B87C2A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15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AD47E3-24D1-4FE0-B082-E85ABC362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AD47E3-24D1-4FE0-B082-E85ABC362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88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C2350-F53B-4D2D-AC4C-242F6291A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41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C2350-F53B-4D2D-AC4C-242F6291A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64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C2350-F53B-4D2D-AC4C-242F6291A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35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35BAC36-5124-4E4D-BA66-98252D27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游ゴシック" panose="020B0400000000000000" pitchFamily="50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7C8DCB24-F84B-4CE1-8DE3-54FF224F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游ゴシック" panose="020B0400000000000000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FF7C5E61-F747-4B5F-BAB4-1C911EB6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2019-07-30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2F607A2-D623-4C6D-A9B6-88AF001B36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1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016CF-56D2-40E4-970F-02760B417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06511"/>
            <a:ext cx="10196946" cy="101623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6471F0-267B-4FC4-A194-2FD7E041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DE419F-4449-4E94-8B75-8A2C867E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2019-07-30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C18FCA-BDDE-48C2-973F-6751679A29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0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11701-C822-4EAC-9A51-F9B2E13A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2FF0A1D-C1EF-4822-8E01-D730006B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2019-07-30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E243C9-DC30-4CCD-9F4C-3FDCFB514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1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53D9F-420E-40E3-9915-CD4AF78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2019-07-30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5EB24-6D04-4681-B33A-38B47F296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3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50B77E-FB92-40AA-A3AA-7B45F41348D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正方形/長方形 13">
              <a:extLst>
                <a:ext uri="{FF2B5EF4-FFF2-40B4-BE49-F238E27FC236}">
                  <a16:creationId xmlns:a16="http://schemas.microsoft.com/office/drawing/2014/main" id="{F5B5FD86-0F55-4C1D-BAA6-B8FC21AC6D70}"/>
                </a:ext>
              </a:extLst>
            </p:cNvPr>
            <p:cNvSpPr/>
            <p:nvPr userDrawn="1"/>
          </p:nvSpPr>
          <p:spPr>
            <a:xfrm>
              <a:off x="0" y="6451350"/>
              <a:ext cx="12192000" cy="406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  <a:ea typeface="+mn-ea"/>
              </a:endParaRPr>
            </a:p>
          </p:txBody>
        </p:sp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7A1F33B6-FC3F-4933-B821-ADCEE80CC82D}"/>
                </a:ext>
              </a:extLst>
            </p:cNvPr>
            <p:cNvSpPr/>
            <p:nvPr userDrawn="1"/>
          </p:nvSpPr>
          <p:spPr>
            <a:xfrm>
              <a:off x="0" y="0"/>
              <a:ext cx="12192000" cy="1158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  <a:ea typeface="+mn-ea"/>
              </a:endParaRPr>
            </a:p>
          </p:txBody>
        </p:sp>
        <p:sp>
          <p:nvSpPr>
            <p:cNvPr id="9" name="正方形/長方形 6">
              <a:extLst>
                <a:ext uri="{FF2B5EF4-FFF2-40B4-BE49-F238E27FC236}">
                  <a16:creationId xmlns:a16="http://schemas.microsoft.com/office/drawing/2014/main" id="{DA79A1B6-D06E-406E-BE3D-3F942BF82DF8}"/>
                </a:ext>
              </a:extLst>
            </p:cNvPr>
            <p:cNvSpPr/>
            <p:nvPr userDrawn="1"/>
          </p:nvSpPr>
          <p:spPr>
            <a:xfrm rot="10800000" flipH="1">
              <a:off x="263236" y="0"/>
              <a:ext cx="512618" cy="138136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28254"/>
                <a:gd name="connsiteY0" fmla="*/ 0 h 914400"/>
                <a:gd name="connsiteX1" fmla="*/ 928254 w 928254"/>
                <a:gd name="connsiteY1" fmla="*/ 360218 h 914400"/>
                <a:gd name="connsiteX2" fmla="*/ 914400 w 928254"/>
                <a:gd name="connsiteY2" fmla="*/ 914400 h 914400"/>
                <a:gd name="connsiteX3" fmla="*/ 0 w 928254"/>
                <a:gd name="connsiteY3" fmla="*/ 914400 h 914400"/>
                <a:gd name="connsiteX4" fmla="*/ 0 w 928254"/>
                <a:gd name="connsiteY4" fmla="*/ 0 h 914400"/>
                <a:gd name="connsiteX0" fmla="*/ 0 w 928254"/>
                <a:gd name="connsiteY0" fmla="*/ 0 h 914400"/>
                <a:gd name="connsiteX1" fmla="*/ 928254 w 928254"/>
                <a:gd name="connsiteY1" fmla="*/ 148183 h 914400"/>
                <a:gd name="connsiteX2" fmla="*/ 914400 w 928254"/>
                <a:gd name="connsiteY2" fmla="*/ 914400 h 914400"/>
                <a:gd name="connsiteX3" fmla="*/ 0 w 928254"/>
                <a:gd name="connsiteY3" fmla="*/ 914400 h 914400"/>
                <a:gd name="connsiteX4" fmla="*/ 0 w 928254"/>
                <a:gd name="connsiteY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254" h="914400">
                  <a:moveTo>
                    <a:pt x="0" y="0"/>
                  </a:moveTo>
                  <a:lnTo>
                    <a:pt x="928254" y="148183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  <a:ea typeface="+mn-ea"/>
              </a:endParaRPr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5B5ED68E-F212-475F-8EAF-3BA87DE98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492509" y="345629"/>
              <a:ext cx="1191980" cy="482406"/>
            </a:xfrm>
            <a:prstGeom prst="rect">
              <a:avLst/>
            </a:prstGeom>
          </p:spPr>
        </p:pic>
        <p:pic>
          <p:nvPicPr>
            <p:cNvPr id="11" name="図 8">
              <a:extLst>
                <a:ext uri="{FF2B5EF4-FFF2-40B4-BE49-F238E27FC236}">
                  <a16:creationId xmlns:a16="http://schemas.microsoft.com/office/drawing/2014/main" id="{CD9C376C-17D0-4C13-AC84-C6D45428F3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779078" y="6532896"/>
              <a:ext cx="898814" cy="273552"/>
            </a:xfrm>
            <a:prstGeom prst="rect">
              <a:avLst/>
            </a:prstGeom>
          </p:spPr>
        </p:pic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DA2C11-17CA-43F0-ACD2-A8CFB39F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34219"/>
            <a:ext cx="10196946" cy="1016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3B9462-578D-473B-9D61-2FB55D159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7527" y="1468379"/>
            <a:ext cx="10196946" cy="4634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8848F-D60F-4AA7-871F-940D7CAA0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67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2019-07-30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350DA-9EAD-40AD-AB1D-C9510A6B7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67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7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4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microsoft.com/office/2007/relationships/hdphoto" Target="../media/hdphoto3.wdp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2.xml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microsoft.com/office/2007/relationships/hdphoto" Target="../media/hdphoto9.wdp"/><Relationship Id="rId3" Type="http://schemas.openxmlformats.org/officeDocument/2006/relationships/diagramData" Target="../diagrams/data3.xml"/><Relationship Id="rId21" Type="http://schemas.openxmlformats.org/officeDocument/2006/relationships/image" Target="../media/image16.png"/><Relationship Id="rId7" Type="http://schemas.microsoft.com/office/2007/relationships/diagramDrawing" Target="../diagrams/drawing3.xml"/><Relationship Id="rId12" Type="http://schemas.microsoft.com/office/2007/relationships/hdphoto" Target="../media/hdphoto6.wdp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3.png"/><Relationship Id="rId23" Type="http://schemas.openxmlformats.org/officeDocument/2006/relationships/image" Target="../media/image18.svg"/><Relationship Id="rId10" Type="http://schemas.openxmlformats.org/officeDocument/2006/relationships/image" Target="../media/image10.jpg"/><Relationship Id="rId19" Type="http://schemas.openxmlformats.org/officeDocument/2006/relationships/image" Target="../media/image15.png"/><Relationship Id="rId4" Type="http://schemas.openxmlformats.org/officeDocument/2006/relationships/diagramLayout" Target="../diagrams/layout3.xml"/><Relationship Id="rId9" Type="http://schemas.microsoft.com/office/2007/relationships/hdphoto" Target="../media/hdphoto5.wdp"/><Relationship Id="rId14" Type="http://schemas.microsoft.com/office/2007/relationships/hdphoto" Target="../media/hdphoto7.wdp"/><Relationship Id="rId2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7.wdp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microsoft.com/office/2007/relationships/hdphoto" Target="../media/hdphoto5.wdp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B3945-4553-47F1-8049-92127327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US" altLang="ja-JP" sz="40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MRHMD</a:t>
            </a:r>
            <a:r>
              <a:rPr lang="ja-JP" altLang="en-US" sz="4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と</a:t>
            </a:r>
            <a:r>
              <a:rPr lang="en-US" altLang="ja-JP" sz="40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FCN</a:t>
            </a:r>
            <a:r>
              <a:rPr lang="ja-JP" altLang="en-US" sz="4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を用いた</a:t>
            </a:r>
            <a:br>
              <a:rPr lang="en-US" altLang="ja-JP" sz="4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ja-JP" altLang="en-US" sz="4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コンクリート壁の</a:t>
            </a:r>
            <a:r>
              <a:rPr lang="ja-JP" altLang="en-US" sz="40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ひび割れ自動検査</a:t>
            </a:r>
            <a:r>
              <a:rPr lang="ja-JP" altLang="en-US" sz="4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</a:t>
            </a:r>
            <a:b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US" altLang="ja-JP" sz="2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~ Automated</a:t>
            </a:r>
            <a:r>
              <a:rPr lang="ja-JP" altLang="en-US" sz="2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2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Concrete Wall </a:t>
            </a:r>
            <a:r>
              <a:rPr lang="en-US" altLang="ja-JP" sz="20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Crack Inspection</a:t>
            </a:r>
            <a:r>
              <a:rPr lang="en-US" altLang="ja-JP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2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System </a:t>
            </a:r>
            <a:br>
              <a:rPr lang="en-US" altLang="ja-JP" sz="2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US" altLang="ja-JP" sz="2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Using </a:t>
            </a:r>
            <a:r>
              <a:rPr lang="en-US" altLang="ja-JP" sz="20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Mixed Reality</a:t>
            </a:r>
            <a:r>
              <a:rPr lang="ja-JP" altLang="en-US" sz="20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20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Head-Mounted Display</a:t>
            </a:r>
            <a:r>
              <a:rPr lang="en-US" altLang="ja-JP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2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and </a:t>
            </a:r>
            <a:r>
              <a:rPr lang="en-US" altLang="ja-JP" sz="20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Fully Convolutional Network</a:t>
            </a:r>
            <a:r>
              <a:rPr lang="en-US" altLang="ja-JP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2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~</a:t>
            </a:r>
            <a:endParaRPr lang="ko-KR" altLang="en-US" sz="3200" dirty="0">
              <a:solidFill>
                <a:srgbClr val="002060"/>
              </a:solidFill>
              <a:latin typeface="Yu Gothic" panose="020B0400000000000000" pitchFamily="34" charset="-128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C2FBE-352A-4F4B-B877-738D59627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計測情報工学研究室</a:t>
            </a:r>
            <a:r>
              <a:rPr lang="en-US" altLang="ja-JP" sz="2000" b="1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2000" b="1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PARK TAEJOON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29550-C653-4E5F-8978-94D3BED2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2019-11-28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D992D4-2999-4237-9704-AF2BD46E5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1</a:t>
            </a:fld>
            <a:endParaRPr lang="ko-KR" altLang="en-US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34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8B87E-DA82-42FC-B80B-6D525AF0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研究背景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90087E-39D1-4723-8EEE-644FBF4F1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2</a:t>
            </a:fld>
            <a:endParaRPr lang="ko-KR" altLang="en-US">
              <a:latin typeface="Yu Gothic" panose="020B0400000000000000" pitchFamily="34" charset="-128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1021EBB-1E0E-45FA-96F4-98D622EBDB63}"/>
              </a:ext>
            </a:extLst>
          </p:cNvPr>
          <p:cNvGrpSpPr/>
          <p:nvPr/>
        </p:nvGrpSpPr>
        <p:grpSpPr>
          <a:xfrm>
            <a:off x="440060" y="1628597"/>
            <a:ext cx="6282679" cy="3279161"/>
            <a:chOff x="885860" y="2860541"/>
            <a:chExt cx="6127866" cy="3279161"/>
          </a:xfrm>
        </p:grpSpPr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7870E4AE-0F27-4396-B81E-23D2C6A68DEB}"/>
                </a:ext>
              </a:extLst>
            </p:cNvPr>
            <p:cNvSpPr/>
            <p:nvPr/>
          </p:nvSpPr>
          <p:spPr>
            <a:xfrm>
              <a:off x="3583938" y="4736341"/>
              <a:ext cx="572426" cy="708574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61708B7-7BC5-4254-947B-BB06C23BAAC9}"/>
                </a:ext>
              </a:extLst>
            </p:cNvPr>
            <p:cNvSpPr/>
            <p:nvPr/>
          </p:nvSpPr>
          <p:spPr>
            <a:xfrm>
              <a:off x="885860" y="3772723"/>
              <a:ext cx="6127865" cy="1412355"/>
            </a:xfrm>
            <a:prstGeom prst="roundRect">
              <a:avLst>
                <a:gd name="adj" fmla="val 14163"/>
              </a:avLst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ja-JP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endParaRPr lang="en-US" altLang="ja-JP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lang="ja-JP" altLang="en-US" b="1" dirty="0">
                  <a:solidFill>
                    <a:srgbClr val="FFFF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超高齢化社会</a:t>
              </a:r>
              <a:r>
                <a:rPr lang="ja-JP" altLang="en-US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の観点から，作業を行う</a:t>
              </a:r>
              <a:r>
                <a:rPr lang="ja-JP" altLang="en-US" b="1" dirty="0">
                  <a:solidFill>
                    <a:srgbClr val="FFFF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検査員が不足</a:t>
              </a:r>
              <a:r>
                <a:rPr lang="ja-JP" altLang="en-US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する</a:t>
              </a:r>
              <a:endParaRPr lang="en-US" altLang="ja-JP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D667E20-60F8-4995-9B0B-3F251A3A4016}"/>
                </a:ext>
              </a:extLst>
            </p:cNvPr>
            <p:cNvSpPr/>
            <p:nvPr/>
          </p:nvSpPr>
          <p:spPr>
            <a:xfrm>
              <a:off x="885860" y="5654463"/>
              <a:ext cx="6127866" cy="485239"/>
            </a:xfrm>
            <a:prstGeom prst="roundRect">
              <a:avLst>
                <a:gd name="adj" fmla="val 30793"/>
              </a:avLst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ja-JP" altLang="en-US" sz="2000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ひび割れ検査の完全</a:t>
              </a:r>
              <a:r>
                <a:rPr lang="ja-JP" altLang="en-US" sz="2000" b="1" dirty="0">
                  <a:solidFill>
                    <a:srgbClr val="FFFF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自動化</a:t>
              </a:r>
              <a:r>
                <a:rPr lang="ja-JP" altLang="en-US" sz="2000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が強く求められる</a:t>
              </a:r>
              <a:r>
                <a:rPr lang="en-US" altLang="ja-JP" sz="2000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F9C26A3-FDB1-4059-9B96-65934E54C61F}"/>
                </a:ext>
              </a:extLst>
            </p:cNvPr>
            <p:cNvSpPr/>
            <p:nvPr/>
          </p:nvSpPr>
          <p:spPr>
            <a:xfrm>
              <a:off x="885860" y="2860541"/>
              <a:ext cx="6127865" cy="1694319"/>
            </a:xfrm>
            <a:prstGeom prst="roundRect">
              <a:avLst>
                <a:gd name="adj" fmla="val 7638"/>
              </a:avLst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txBody>
            <a:bodyPr wrap="square" anchor="ctr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コンクリート構造物の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老巧化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で発生する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ひび割れ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は，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崩落の原因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の一つ．</a:t>
              </a:r>
              <a:endParaRPr lang="en-US" altLang="ja-JP" sz="20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ja-JP" sz="20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ひび割れを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早期発見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して，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修復の有無を判断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することで，構造物の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安全性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を維持．</a:t>
              </a:r>
              <a:endParaRPr lang="en-US" altLang="ja-JP" sz="20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211F9B-B1B9-42B6-8854-51402D3B72E9}"/>
              </a:ext>
            </a:extLst>
          </p:cNvPr>
          <p:cNvGrpSpPr/>
          <p:nvPr/>
        </p:nvGrpSpPr>
        <p:grpSpPr>
          <a:xfrm>
            <a:off x="6856307" y="1336387"/>
            <a:ext cx="5047440" cy="3801674"/>
            <a:chOff x="6856307" y="1803446"/>
            <a:chExt cx="5047440" cy="38016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F3CF86-7D6D-44B3-992A-4DE6E603FCC2}"/>
                </a:ext>
              </a:extLst>
            </p:cNvPr>
            <p:cNvSpPr txBox="1"/>
            <p:nvPr/>
          </p:nvSpPr>
          <p:spPr>
            <a:xfrm>
              <a:off x="7714203" y="282317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4A63D87-79C9-48EC-80EE-CFA517D85962}"/>
                </a:ext>
              </a:extLst>
            </p:cNvPr>
            <p:cNvSpPr/>
            <p:nvPr/>
          </p:nvSpPr>
          <p:spPr>
            <a:xfrm>
              <a:off x="6856307" y="5127888"/>
              <a:ext cx="3872560" cy="477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© 2008 MLIT Japan</a:t>
              </a:r>
            </a:p>
            <a:p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国土交通省</a:t>
              </a:r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『</a:t>
              </a:r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建設業を取り巻く情勢･変化</a:t>
              </a:r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』(2017) </a:t>
              </a:r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より</a:t>
              </a:r>
              <a:endParaRPr lang="ko-KR" altLang="en-US" sz="1000" b="1" dirty="0">
                <a:latin typeface="Yu Gothic" panose="020B0400000000000000" pitchFamily="34" charset="-128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795FBC1-D80A-4744-8E86-DF138E9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56307" y="1803446"/>
              <a:ext cx="5047440" cy="337420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B57A533-29D4-46BB-809B-5B9832199323}"/>
                </a:ext>
              </a:extLst>
            </p:cNvPr>
            <p:cNvSpPr/>
            <p:nvPr/>
          </p:nvSpPr>
          <p:spPr>
            <a:xfrm>
              <a:off x="10424160" y="2432134"/>
              <a:ext cx="1371600" cy="1571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4A8B34-0576-4C47-BDCD-016D80E1547C}"/>
                </a:ext>
              </a:extLst>
            </p:cNvPr>
            <p:cNvSpPr/>
            <p:nvPr/>
          </p:nvSpPr>
          <p:spPr>
            <a:xfrm>
              <a:off x="10424159" y="4585262"/>
              <a:ext cx="1379913" cy="5021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170B48-ECA8-488F-BD29-BB40E063D2B9}"/>
              </a:ext>
            </a:extLst>
          </p:cNvPr>
          <p:cNvGrpSpPr/>
          <p:nvPr/>
        </p:nvGrpSpPr>
        <p:grpSpPr>
          <a:xfrm>
            <a:off x="401421" y="5047821"/>
            <a:ext cx="11502326" cy="1214889"/>
            <a:chOff x="701964" y="1234972"/>
            <a:chExt cx="10901240" cy="121488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A365F1-CC3F-43DC-A952-46C33BC4E56C}"/>
                </a:ext>
              </a:extLst>
            </p:cNvPr>
            <p:cNvSpPr/>
            <p:nvPr/>
          </p:nvSpPr>
          <p:spPr>
            <a:xfrm>
              <a:off x="701964" y="1563890"/>
              <a:ext cx="10901240" cy="835464"/>
            </a:xfrm>
            <a:prstGeom prst="rect">
              <a:avLst/>
            </a:prstGeom>
            <a:solidFill>
              <a:srgbClr val="D4D9E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A2EFD0-BDA3-4161-970A-65BB99CFD815}"/>
                </a:ext>
              </a:extLst>
            </p:cNvPr>
            <p:cNvSpPr/>
            <p:nvPr/>
          </p:nvSpPr>
          <p:spPr>
            <a:xfrm>
              <a:off x="838200" y="1234972"/>
              <a:ext cx="32624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《</a:t>
              </a:r>
              <a:r>
                <a:rPr lang="ja-JP" altLang="en-US" sz="16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現状のひび割れ検査プロセス</a:t>
              </a:r>
              <a:r>
                <a:rPr lang="en-US" altLang="ja-JP" sz="16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》</a:t>
              </a:r>
              <a:endParaRPr lang="ko-KR" altLang="en-US" sz="1600" b="1" dirty="0">
                <a:latin typeface="Yu Gothic" panose="020B0400000000000000" pitchFamily="34" charset="-128"/>
              </a:endParaRPr>
            </a:p>
          </p:txBody>
        </p:sp>
        <p:graphicFrame>
          <p:nvGraphicFramePr>
            <p:cNvPr id="8" name="다이어그램 7">
              <a:extLst>
                <a:ext uri="{FF2B5EF4-FFF2-40B4-BE49-F238E27FC236}">
                  <a16:creationId xmlns:a16="http://schemas.microsoft.com/office/drawing/2014/main" id="{A5D526B8-2150-4BC9-8640-14C2C2133A5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27380994"/>
                </p:ext>
              </p:extLst>
            </p:nvPr>
          </p:nvGraphicFramePr>
          <p:xfrm>
            <a:off x="838200" y="1527254"/>
            <a:ext cx="10634339" cy="9226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2C4462-5955-4E5C-A751-049E2EAC0097}"/>
              </a:ext>
            </a:extLst>
          </p:cNvPr>
          <p:cNvSpPr/>
          <p:nvPr/>
        </p:nvSpPr>
        <p:spPr>
          <a:xfrm>
            <a:off x="456686" y="5450423"/>
            <a:ext cx="8479496" cy="688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8F0D7-D658-4FA6-92FC-12A8DC7F3ECA}"/>
              </a:ext>
            </a:extLst>
          </p:cNvPr>
          <p:cNvSpPr txBox="1"/>
          <p:nvPr/>
        </p:nvSpPr>
        <p:spPr>
          <a:xfrm>
            <a:off x="10561415" y="1655595"/>
            <a:ext cx="674623" cy="256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noAutofit/>
          </a:bodyPr>
          <a:lstStyle/>
          <a:p>
            <a:pPr algn="r"/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2033</a:t>
            </a:r>
            <a:r>
              <a:rPr lang="ja-JP" altLang="en-US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sp>
        <p:nvSpPr>
          <p:cNvPr id="26" name="날짜 개체 틀 3">
            <a:extLst>
              <a:ext uri="{FF2B5EF4-FFF2-40B4-BE49-F238E27FC236}">
                <a16:creationId xmlns:a16="http://schemas.microsoft.com/office/drawing/2014/main" id="{DDBDC283-B7A9-4704-AD51-4AC77731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2019-11-28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77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52736-01BB-4A5D-8128-6D3D0379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先行研究</a:t>
            </a:r>
            <a:endParaRPr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0CF4C72D-C3EA-4419-A3EF-AA0AE1C17E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3</a:t>
            </a:fld>
            <a:endParaRPr lang="ko-KR" altLang="en-US">
              <a:latin typeface="Yu Gothic" panose="020B0400000000000000" pitchFamily="34" charset="-128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072AA49-BA77-4484-8E53-3BB13DE1186C}"/>
              </a:ext>
            </a:extLst>
          </p:cNvPr>
          <p:cNvSpPr/>
          <p:nvPr/>
        </p:nvSpPr>
        <p:spPr>
          <a:xfrm>
            <a:off x="914399" y="5206742"/>
            <a:ext cx="10860580" cy="1113889"/>
          </a:xfrm>
          <a:prstGeom prst="roundRect">
            <a:avLst>
              <a:gd name="adj" fmla="val 153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anchor="ctr">
            <a:spAutoFit/>
          </a:bodyPr>
          <a:lstStyle/>
          <a:p>
            <a:pPr lvl="0" algn="ctr"/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画像処理手法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によってひび割れ</a:t>
            </a:r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自動検査を行った結果へ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，</a:t>
            </a:r>
            <a:endParaRPr lang="en-US" altLang="ja-JP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 algn="ctr"/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人が正誤を</a:t>
            </a:r>
            <a:r>
              <a:rPr lang="en-US" altLang="ja-JP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MR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</a:t>
            </a:r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インタラクティブにフィードバック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することで，</a:t>
            </a:r>
            <a:br>
              <a:rPr lang="en-US" altLang="ja-JP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ひび割れ自動検査</a:t>
            </a:r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精度および効率を向上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するためのシステムの研究．</a:t>
            </a:r>
            <a:endParaRPr lang="en-US" altLang="ja-JP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aphicFrame>
        <p:nvGraphicFramePr>
          <p:cNvPr id="27" name="내용 개체 틀 3">
            <a:extLst>
              <a:ext uri="{FF2B5EF4-FFF2-40B4-BE49-F238E27FC236}">
                <a16:creationId xmlns:a16="http://schemas.microsoft.com/office/drawing/2014/main" id="{B8DF73D1-368A-41CD-86DA-F716E645A9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036367"/>
              </p:ext>
            </p:extLst>
          </p:nvPr>
        </p:nvGraphicFramePr>
        <p:xfrm>
          <a:off x="1935895" y="1275809"/>
          <a:ext cx="8722898" cy="228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69E117-027E-4691-83A6-CA6DDC7AECD9}"/>
              </a:ext>
            </a:extLst>
          </p:cNvPr>
          <p:cNvGrpSpPr/>
          <p:nvPr/>
        </p:nvGrpSpPr>
        <p:grpSpPr>
          <a:xfrm>
            <a:off x="309892" y="3040162"/>
            <a:ext cx="4113940" cy="2062828"/>
            <a:chOff x="838200" y="1495821"/>
            <a:chExt cx="4633222" cy="20628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781699-952F-496F-860C-20B9F1C22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200" y="1495821"/>
              <a:ext cx="4633222" cy="15523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E45FBD-5422-4AC0-A321-E9EFEA40405B}"/>
                </a:ext>
              </a:extLst>
            </p:cNvPr>
            <p:cNvSpPr/>
            <p:nvPr/>
          </p:nvSpPr>
          <p:spPr>
            <a:xfrm>
              <a:off x="838200" y="3158539"/>
              <a:ext cx="44389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©</a:t>
              </a:r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</a:t>
              </a:r>
              <a:r>
                <a:rPr lang="en-US" altLang="ko-KR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2017 Computer-Aided Civil and Infrastructure Engineering</a:t>
              </a:r>
            </a:p>
            <a:p>
              <a:r>
                <a:rPr lang="en-US" altLang="ko-KR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DOI: 10.1111/mice.12263</a:t>
              </a:r>
              <a:endParaRPr lang="ko-KR" altLang="en-US" sz="1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57D840-7CBA-4DA6-9A60-583DBB4E5F56}"/>
              </a:ext>
            </a:extLst>
          </p:cNvPr>
          <p:cNvGrpSpPr/>
          <p:nvPr/>
        </p:nvGrpSpPr>
        <p:grpSpPr>
          <a:xfrm>
            <a:off x="8082390" y="3209731"/>
            <a:ext cx="2791149" cy="1850460"/>
            <a:chOff x="996487" y="3719712"/>
            <a:chExt cx="2791149" cy="18504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E1B8FB-6457-4CBA-8E4C-D8C70FD7B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-492" t="103" r="-188" b="1"/>
            <a:stretch/>
          </p:blipFill>
          <p:spPr>
            <a:xfrm>
              <a:off x="996487" y="3719712"/>
              <a:ext cx="2725160" cy="14503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C0B8CE2-7DE7-4DC6-88FD-4BE5D0ABF06D}"/>
                </a:ext>
              </a:extLst>
            </p:cNvPr>
            <p:cNvSpPr/>
            <p:nvPr/>
          </p:nvSpPr>
          <p:spPr>
            <a:xfrm>
              <a:off x="996487" y="5170062"/>
              <a:ext cx="27911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© 2019 </a:t>
              </a:r>
              <a:r>
                <a:rPr lang="en-US" altLang="ko-KR" sz="1000" b="1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Informatix</a:t>
              </a:r>
              <a:r>
                <a:rPr lang="en-US" altLang="ko-KR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Incorporated.</a:t>
              </a:r>
              <a:endParaRPr lang="en-US" altLang="ja-JP" sz="10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lang="en-US" altLang="ja-JP" sz="1000" b="1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GyroEye</a:t>
              </a:r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</a:t>
              </a:r>
              <a:r>
                <a:rPr lang="en-US" altLang="ja-JP" sz="1000" b="1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Holo</a:t>
              </a:r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- </a:t>
              </a:r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インフォマティクス </a:t>
              </a:r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HP</a:t>
              </a:r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より</a:t>
              </a:r>
              <a:endParaRPr lang="ko-KR" altLang="en-US" sz="1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47A26E-EC13-4D71-AE2A-0AC7F7B21815}"/>
              </a:ext>
            </a:extLst>
          </p:cNvPr>
          <p:cNvGrpSpPr/>
          <p:nvPr/>
        </p:nvGrpSpPr>
        <p:grpSpPr>
          <a:xfrm>
            <a:off x="4748869" y="3345810"/>
            <a:ext cx="3089330" cy="1753881"/>
            <a:chOff x="4748869" y="3345810"/>
            <a:chExt cx="3089330" cy="175388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E093BC8-CF32-459E-97FA-37BB6A29E43D}"/>
                </a:ext>
              </a:extLst>
            </p:cNvPr>
            <p:cNvSpPr/>
            <p:nvPr/>
          </p:nvSpPr>
          <p:spPr>
            <a:xfrm>
              <a:off x="4935577" y="4699581"/>
              <a:ext cx="27235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© 2019 TAISEI CORPORATION</a:t>
              </a:r>
            </a:p>
            <a:p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コンクリート構造物のひび割れ画像解析技術</a:t>
              </a:r>
              <a:endParaRPr lang="ko-KR" altLang="en-US" sz="1000" b="1" dirty="0">
                <a:latin typeface="Yu Gothic" panose="020B0400000000000000" pitchFamily="34" charset="-128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FE33A32-3A6B-4684-A2D4-3D8A4940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8869" y="3345810"/>
              <a:ext cx="3089330" cy="130024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80191577-3B1A-4E99-B075-A9D69E47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2019-11-28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865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52736-01BB-4A5D-8128-6D3D0379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先行研究</a:t>
            </a:r>
            <a:endParaRPr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0CF4C72D-C3EA-4419-A3EF-AA0AE1C17E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4</a:t>
            </a:fld>
            <a:endParaRPr lang="ko-KR" altLang="en-US">
              <a:latin typeface="Yu Gothic" panose="020B04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F78238-13F2-4F1D-8687-1472425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333" y="1952428"/>
            <a:ext cx="4905375" cy="25527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E6BC400-081D-4EA6-B96E-008E71DB86FE}"/>
              </a:ext>
            </a:extLst>
          </p:cNvPr>
          <p:cNvGrpSpPr/>
          <p:nvPr/>
        </p:nvGrpSpPr>
        <p:grpSpPr>
          <a:xfrm>
            <a:off x="838199" y="2283137"/>
            <a:ext cx="5787044" cy="3635888"/>
            <a:chOff x="885859" y="3326875"/>
            <a:chExt cx="6127866" cy="2601051"/>
          </a:xfrm>
        </p:grpSpPr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09DE4E62-DEAC-42C0-A1B3-FE106DE4D67C}"/>
                </a:ext>
              </a:extLst>
            </p:cNvPr>
            <p:cNvSpPr/>
            <p:nvPr/>
          </p:nvSpPr>
          <p:spPr>
            <a:xfrm>
              <a:off x="3583938" y="4881774"/>
              <a:ext cx="572426" cy="485239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D580271-94BD-48D0-99F3-CD8362A5CC3C}"/>
                </a:ext>
              </a:extLst>
            </p:cNvPr>
            <p:cNvSpPr/>
            <p:nvPr/>
          </p:nvSpPr>
          <p:spPr>
            <a:xfrm>
              <a:off x="885859" y="5498662"/>
              <a:ext cx="6127866" cy="429264"/>
            </a:xfrm>
            <a:prstGeom prst="roundRect">
              <a:avLst>
                <a:gd name="adj" fmla="val 30793"/>
              </a:avLst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txBody>
            <a:bodyPr wrap="square" anchor="ctr">
              <a:noAutofit/>
            </a:bodyPr>
            <a:lstStyle/>
            <a:p>
              <a:pPr lvl="0" algn="ctr"/>
              <a:r>
                <a:rPr lang="ja-JP" altLang="en-US" sz="2000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ひび割れ検出アルゴリズム</a:t>
              </a:r>
              <a:endParaRPr lang="en-US" altLang="ja-JP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3287C23-1251-4C68-B2D3-BD0486CA5165}"/>
                </a:ext>
              </a:extLst>
            </p:cNvPr>
            <p:cNvSpPr/>
            <p:nvPr/>
          </p:nvSpPr>
          <p:spPr>
            <a:xfrm>
              <a:off x="885860" y="3326875"/>
              <a:ext cx="6127865" cy="1423250"/>
            </a:xfrm>
            <a:prstGeom prst="roundRect">
              <a:avLst>
                <a:gd name="adj" fmla="val 7638"/>
              </a:avLst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txBody>
            <a:bodyPr wrap="square" anchor="ctr">
              <a:no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転移学習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と</a:t>
              </a:r>
              <a:r>
                <a:rPr lang="en-US" altLang="ja-JP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FCN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を使い、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ピクセル単位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の画像クラスタリングが可能．</a:t>
              </a:r>
              <a:endParaRPr lang="en-US" altLang="ja-JP" sz="20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6F26E8-47C4-474D-ADBD-102A6588292B}"/>
              </a:ext>
            </a:extLst>
          </p:cNvPr>
          <p:cNvSpPr/>
          <p:nvPr/>
        </p:nvSpPr>
        <p:spPr>
          <a:xfrm>
            <a:off x="778565" y="1323126"/>
            <a:ext cx="54060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Autonomous concrete crack detection using deep fully convolutional neural network (</a:t>
            </a:r>
            <a:r>
              <a:rPr lang="fr-FR" altLang="ko-KR" sz="1000" b="1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Cao Vu Dung, Le Duc Anh</a:t>
            </a:r>
            <a:r>
              <a:rPr lang="en-US" altLang="ko-KR" sz="1000" b="1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lvl="0"/>
            <a:endParaRPr lang="en-US" altLang="ko-KR" sz="1000" b="1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Automation in Construction 99 (2019) 52–58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7779430-9B71-49A6-BAFA-1DF30951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973" y="4636381"/>
            <a:ext cx="4900801" cy="149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날짜 개체 틀 3">
            <a:extLst>
              <a:ext uri="{FF2B5EF4-FFF2-40B4-BE49-F238E27FC236}">
                <a16:creationId xmlns:a16="http://schemas.microsoft.com/office/drawing/2014/main" id="{E7F175AE-8117-4405-8087-0008901C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2019-11-28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052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44ED118-731B-4310-B427-3875D97FD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01502"/>
              </p:ext>
            </p:extLst>
          </p:nvPr>
        </p:nvGraphicFramePr>
        <p:xfrm>
          <a:off x="366800" y="2736363"/>
          <a:ext cx="11509375" cy="1480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AA5A164-C74A-4559-9E7B-F79BBE7D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06511"/>
            <a:ext cx="10196946" cy="101623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Yu Gothic" panose="020B0400000000000000" pitchFamily="34" charset="-128"/>
              </a:rPr>
              <a:t>提案手法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A58B56-3555-4E30-8FF6-B55D3E1C3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5</a:t>
            </a:fld>
            <a:endParaRPr lang="ko-KR" altLang="en-US">
              <a:latin typeface="Yu Gothic" panose="020B0400000000000000" pitchFamily="34" charset="-128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835E84-352B-4F47-AF82-BAE5C090C88C}"/>
              </a:ext>
            </a:extLst>
          </p:cNvPr>
          <p:cNvGrpSpPr/>
          <p:nvPr/>
        </p:nvGrpSpPr>
        <p:grpSpPr>
          <a:xfrm>
            <a:off x="558981" y="4627437"/>
            <a:ext cx="11125012" cy="1732240"/>
            <a:chOff x="413053" y="4590066"/>
            <a:chExt cx="11601065" cy="1806365"/>
          </a:xfrm>
        </p:grpSpPr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BB5E401C-30B0-47E1-8291-A46AD78DF380}"/>
                </a:ext>
              </a:extLst>
            </p:cNvPr>
            <p:cNvCxnSpPr>
              <a:cxnSpLocks/>
              <a:stCxn id="40" idx="0"/>
              <a:endCxn id="54" idx="0"/>
            </p:cNvCxnSpPr>
            <p:nvPr/>
          </p:nvCxnSpPr>
          <p:spPr>
            <a:xfrm rot="5400000" flipH="1" flipV="1">
              <a:off x="7988856" y="1309153"/>
              <a:ext cx="4109" cy="6565936"/>
            </a:xfrm>
            <a:prstGeom prst="bentConnector3">
              <a:avLst>
                <a:gd name="adj1" fmla="val 5663397"/>
              </a:avLst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D9D84F2-5E54-417F-8833-669011E46DDA}"/>
                </a:ext>
              </a:extLst>
            </p:cNvPr>
            <p:cNvGrpSpPr/>
            <p:nvPr/>
          </p:nvGrpSpPr>
          <p:grpSpPr>
            <a:xfrm>
              <a:off x="10458766" y="4590066"/>
              <a:ext cx="1555352" cy="1806365"/>
              <a:chOff x="10045835" y="4281612"/>
              <a:chExt cx="1555352" cy="180636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E22E903-0E1E-4E03-86D0-F2FF07AC8C5E}"/>
                  </a:ext>
                </a:extLst>
              </p:cNvPr>
              <p:cNvSpPr/>
              <p:nvPr/>
            </p:nvSpPr>
            <p:spPr>
              <a:xfrm>
                <a:off x="10151998" y="4281612"/>
                <a:ext cx="1417897" cy="285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Result</a:t>
                </a:r>
                <a:r>
                  <a:rPr lang="ja-JP" altLang="en-US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en-US" altLang="ja-JP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Data</a:t>
                </a:r>
                <a:endParaRPr lang="ko-KR" altLang="en-US" sz="1400" b="1" dirty="0">
                  <a:latin typeface="Yu Gothic" panose="020B0400000000000000" pitchFamily="34" charset="-128"/>
                </a:endParaRPr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1A93174-919D-4C07-8F56-5E04B8A26585}"/>
                  </a:ext>
                </a:extLst>
              </p:cNvPr>
              <p:cNvGrpSpPr/>
              <p:nvPr/>
            </p:nvGrpSpPr>
            <p:grpSpPr>
              <a:xfrm>
                <a:off x="10045835" y="4603111"/>
                <a:ext cx="1555352" cy="1484866"/>
                <a:chOff x="10045835" y="4603111"/>
                <a:chExt cx="1555352" cy="1484866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3371802E-636A-4835-A23F-E126556F6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12925" t="12955" r="17237" b="11644"/>
                <a:stretch/>
              </p:blipFill>
              <p:spPr>
                <a:xfrm>
                  <a:off x="10045835" y="4603111"/>
                  <a:ext cx="1555352" cy="1484866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322D2A9E-5D09-4C83-ABFF-877934B1DFC4}"/>
                    </a:ext>
                  </a:extLst>
                </p:cNvPr>
                <p:cNvGrpSpPr/>
                <p:nvPr/>
              </p:nvGrpSpPr>
              <p:grpSpPr>
                <a:xfrm>
                  <a:off x="10614890" y="4923871"/>
                  <a:ext cx="516216" cy="532138"/>
                  <a:chOff x="5370795" y="2831964"/>
                  <a:chExt cx="1528440" cy="1575582"/>
                </a:xfrm>
                <a:scene3d>
                  <a:camera prst="isometricRightUp">
                    <a:rot lat="2100000" lon="20820000" rev="0"/>
                  </a:camera>
                  <a:lightRig rig="threePt" dir="t"/>
                </a:scene3d>
              </p:grpSpPr>
              <p:pic>
                <p:nvPicPr>
                  <p:cNvPr id="61" name="그림 60" descr="쇼지이(가) 표시된 사진&#10;&#10;자동 생성된 설명">
                    <a:extLst>
                      <a:ext uri="{FF2B5EF4-FFF2-40B4-BE49-F238E27FC236}">
                        <a16:creationId xmlns:a16="http://schemas.microsoft.com/office/drawing/2014/main" id="{A71C3A65-416B-41F0-9279-076EF42BE9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alphaModFix amt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202" r="25489"/>
                  <a:stretch/>
                </p:blipFill>
                <p:spPr>
                  <a:xfrm>
                    <a:off x="5370795" y="2831964"/>
                    <a:ext cx="1528440" cy="1500188"/>
                  </a:xfrm>
                  <a:prstGeom prst="rect">
                    <a:avLst/>
                  </a:prstGeom>
                </p:spPr>
              </p:pic>
              <p:pic>
                <p:nvPicPr>
                  <p:cNvPr id="62" name="그림 61">
                    <a:extLst>
                      <a:ext uri="{FF2B5EF4-FFF2-40B4-BE49-F238E27FC236}">
                        <a16:creationId xmlns:a16="http://schemas.microsoft.com/office/drawing/2014/main" id="{5888D887-606A-44AE-A2E5-8A7FD8D577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9524" b="89796" l="1361" r="96599">
                                <a14:foregroundMark x1="6122" y1="48299" x2="1361" y2="48299"/>
                                <a14:foregroundMark x1="90476" y1="40136" x2="96599" y2="3877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8314" y="2914533"/>
                    <a:ext cx="1493013" cy="1493013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04E9EE-72C5-47AC-B5CD-14436E5486E1}"/>
                </a:ext>
              </a:extLst>
            </p:cNvPr>
            <p:cNvGrpSpPr/>
            <p:nvPr/>
          </p:nvGrpSpPr>
          <p:grpSpPr>
            <a:xfrm>
              <a:off x="413053" y="4590066"/>
              <a:ext cx="8083334" cy="1782282"/>
              <a:chOff x="413053" y="4590066"/>
              <a:chExt cx="8083334" cy="178228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FF2B017-DC4A-44C5-876E-0B3162211D30}"/>
                  </a:ext>
                </a:extLst>
              </p:cNvPr>
              <p:cNvSpPr/>
              <p:nvPr/>
            </p:nvSpPr>
            <p:spPr>
              <a:xfrm>
                <a:off x="413053" y="4591507"/>
                <a:ext cx="18620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Motorized camera</a:t>
                </a:r>
                <a:endParaRPr lang="ko-KR" altLang="en-US" sz="1400" b="1" dirty="0">
                  <a:latin typeface="Yu Gothic" panose="020B0400000000000000" pitchFamily="34" charset="-128"/>
                </a:endParaRPr>
              </a:p>
            </p:txBody>
          </p:sp>
          <p:pic>
            <p:nvPicPr>
              <p:cNvPr id="28" name="그림 27" descr="가구이(가) 표시된 사진&#10;&#10;자동 생성된 설명">
                <a:extLst>
                  <a:ext uri="{FF2B5EF4-FFF2-40B4-BE49-F238E27FC236}">
                    <a16:creationId xmlns:a16="http://schemas.microsoft.com/office/drawing/2014/main" id="{F4C421FB-CB05-4301-94D0-F8C19A68B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551" y="4742149"/>
                <a:ext cx="952243" cy="1630199"/>
              </a:xfrm>
              <a:prstGeom prst="rect">
                <a:avLst/>
              </a:prstGeom>
            </p:spPr>
          </p:pic>
          <p:pic>
            <p:nvPicPr>
              <p:cNvPr id="32" name="Picture 2" descr="concrete crack textureì ëí ì´ë¯¸ì§ ê²ìê²°ê³¼">
                <a:extLst>
                  <a:ext uri="{FF2B5EF4-FFF2-40B4-BE49-F238E27FC236}">
                    <a16:creationId xmlns:a16="http://schemas.microsoft.com/office/drawing/2014/main" id="{F548A178-4FE8-43CE-921A-FFD50FCADE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1571" y="4906297"/>
                <a:ext cx="1406564" cy="1404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11E9B951-A091-466C-9D5F-13200DD22B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1576" y="5157305"/>
                <a:ext cx="405434" cy="15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B5346A2-F03B-4007-9017-E6165D7A2A2F}"/>
                  </a:ext>
                </a:extLst>
              </p:cNvPr>
              <p:cNvSpPr/>
              <p:nvPr/>
            </p:nvSpPr>
            <p:spPr>
              <a:xfrm>
                <a:off x="2945714" y="5629891"/>
                <a:ext cx="354542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Camera control</a:t>
                </a:r>
              </a:p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Image processing</a:t>
                </a:r>
              </a:p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Machine learning</a:t>
                </a:r>
                <a:endParaRPr lang="ko-KR" altLang="en-US" sz="1400" b="1" dirty="0">
                  <a:latin typeface="Yu Gothic" panose="020B0400000000000000" pitchFamily="34" charset="-128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F9FC81D-46E6-492E-BA24-565182BE55BC}"/>
                  </a:ext>
                </a:extLst>
              </p:cNvPr>
              <p:cNvSpPr/>
              <p:nvPr/>
            </p:nvSpPr>
            <p:spPr>
              <a:xfrm>
                <a:off x="4293039" y="4594175"/>
                <a:ext cx="8298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Server</a:t>
                </a:r>
                <a:endParaRPr lang="ko-KR" altLang="en-US" sz="1400" b="1" dirty="0">
                  <a:latin typeface="Yu Gothic" panose="020B0400000000000000" pitchFamily="34" charset="-128"/>
                </a:endParaRPr>
              </a:p>
            </p:txBody>
          </p: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4C5046F8-EBC2-412A-990D-D61CA35A86AF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>
                <a:off x="2275101" y="4745396"/>
                <a:ext cx="2017938" cy="26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5277CED-3B0A-42AC-82B8-6ABD4B280F90}"/>
                  </a:ext>
                </a:extLst>
              </p:cNvPr>
              <p:cNvSpPr/>
              <p:nvPr/>
            </p:nvSpPr>
            <p:spPr>
              <a:xfrm>
                <a:off x="5725710" y="4590066"/>
                <a:ext cx="164973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MRHMD (User)</a:t>
                </a:r>
                <a:endParaRPr lang="ko-KR" altLang="en-US" sz="1400" b="1" dirty="0">
                  <a:latin typeface="Yu Gothic" panose="020B0400000000000000" pitchFamily="34" charset="-128"/>
                </a:endParaRPr>
              </a:p>
            </p:txBody>
          </p: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36577275-4737-4C3B-B112-94EBDDD5CB5F}"/>
                  </a:ext>
                </a:extLst>
              </p:cNvPr>
              <p:cNvCxnSpPr>
                <a:cxnSpLocks/>
                <a:stCxn id="40" idx="3"/>
                <a:endCxn id="46" idx="1"/>
              </p:cNvCxnSpPr>
              <p:nvPr/>
            </p:nvCxnSpPr>
            <p:spPr>
              <a:xfrm flipV="1">
                <a:off x="5122845" y="4743955"/>
                <a:ext cx="602865" cy="41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4ECF1263-6A5C-48DD-A67D-9F425C91D1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1134" y="5041611"/>
                <a:ext cx="52042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그림 10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0BA59D24-3C5E-4BFF-8BD5-8E540CCB04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6" r="32987"/>
              <a:stretch/>
            </p:blipFill>
            <p:spPr>
              <a:xfrm flipH="1">
                <a:off x="5871565" y="4837343"/>
                <a:ext cx="694265" cy="1516610"/>
              </a:xfrm>
              <a:prstGeom prst="rect">
                <a:avLst/>
              </a:prstGeom>
            </p:spPr>
          </p:pic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B3D5662-0977-4E3F-BF78-89D8E3F1D6F5}"/>
                  </a:ext>
                </a:extLst>
              </p:cNvPr>
              <p:cNvGrpSpPr/>
              <p:nvPr/>
            </p:nvGrpSpPr>
            <p:grpSpPr>
              <a:xfrm>
                <a:off x="7089665" y="4892419"/>
                <a:ext cx="1406722" cy="1469407"/>
                <a:chOff x="6422744" y="2826239"/>
                <a:chExt cx="1528440" cy="1550971"/>
              </a:xfrm>
            </p:grpSpPr>
            <p:pic>
              <p:nvPicPr>
                <p:cNvPr id="39" name="그림 38" descr="쇼지이(가) 표시된 사진&#10;&#10;자동 생성된 설명">
                  <a:extLst>
                    <a:ext uri="{FF2B5EF4-FFF2-40B4-BE49-F238E27FC236}">
                      <a16:creationId xmlns:a16="http://schemas.microsoft.com/office/drawing/2014/main" id="{C56E2A6A-85BD-450C-AF8B-62B6A856A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202" r="25489"/>
                <a:stretch/>
              </p:blipFill>
              <p:spPr>
                <a:xfrm>
                  <a:off x="6422744" y="2826239"/>
                  <a:ext cx="1528440" cy="1500188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33878206-25B5-4C66-B6B6-49AA7DF8A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9524" b="89796" l="1361" r="96599">
                              <a14:foregroundMark x1="6122" y1="48299" x2="1361" y2="48299"/>
                              <a14:foregroundMark x1="90476" y1="40136" x2="96599" y2="38776"/>
                            </a14:backgroundRemoval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0262" y="2884196"/>
                  <a:ext cx="1493014" cy="1493014"/>
                </a:xfrm>
                <a:prstGeom prst="rect">
                  <a:avLst/>
                </a:prstGeom>
              </p:spPr>
            </p:pic>
          </p:grpSp>
          <p:pic>
            <p:nvPicPr>
              <p:cNvPr id="77" name="그래픽 76" descr="데이터베이스">
                <a:extLst>
                  <a:ext uri="{FF2B5EF4-FFF2-40B4-BE49-F238E27FC236}">
                    <a16:creationId xmlns:a16="http://schemas.microsoft.com/office/drawing/2014/main" id="{4356DDB3-F704-449B-88C8-CAE9AAB56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4301879" y="4848710"/>
                <a:ext cx="767230" cy="767230"/>
              </a:xfrm>
              <a:prstGeom prst="rect">
                <a:avLst/>
              </a:prstGeom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01665E-CB73-406B-B409-EA435CBA9F16}"/>
              </a:ext>
            </a:extLst>
          </p:cNvPr>
          <p:cNvGrpSpPr/>
          <p:nvPr/>
        </p:nvGrpSpPr>
        <p:grpSpPr>
          <a:xfrm>
            <a:off x="1574489" y="1921570"/>
            <a:ext cx="7671146" cy="1263696"/>
            <a:chOff x="1574489" y="1306429"/>
            <a:chExt cx="7671146" cy="1263696"/>
          </a:xfrm>
        </p:grpSpPr>
        <p:sp>
          <p:nvSpPr>
            <p:cNvPr id="44" name="화살표: 아래쪽 43">
              <a:extLst>
                <a:ext uri="{FF2B5EF4-FFF2-40B4-BE49-F238E27FC236}">
                  <a16:creationId xmlns:a16="http://schemas.microsoft.com/office/drawing/2014/main" id="{07F35110-38A3-4BE2-A98D-47902EFC0995}"/>
                </a:ext>
              </a:extLst>
            </p:cNvPr>
            <p:cNvSpPr/>
            <p:nvPr/>
          </p:nvSpPr>
          <p:spPr>
            <a:xfrm>
              <a:off x="4585595" y="1876450"/>
              <a:ext cx="197018" cy="254982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21" name="L 도형 20">
              <a:extLst>
                <a:ext uri="{FF2B5EF4-FFF2-40B4-BE49-F238E27FC236}">
                  <a16:creationId xmlns:a16="http://schemas.microsoft.com/office/drawing/2014/main" id="{9231FED9-1CB5-4E0B-86C5-BE4DC0BAF44D}"/>
                </a:ext>
              </a:extLst>
            </p:cNvPr>
            <p:cNvSpPr/>
            <p:nvPr/>
          </p:nvSpPr>
          <p:spPr>
            <a:xfrm rot="10800000">
              <a:off x="1604904" y="1420439"/>
              <a:ext cx="6192984" cy="707192"/>
            </a:xfrm>
            <a:prstGeom prst="corner">
              <a:avLst>
                <a:gd name="adj1" fmla="val 19773"/>
                <a:gd name="adj2" fmla="val 18001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77482701-4FC6-4DAF-A8B1-D1C3A96271CA}"/>
                </a:ext>
              </a:extLst>
            </p:cNvPr>
            <p:cNvSpPr/>
            <p:nvPr/>
          </p:nvSpPr>
          <p:spPr>
            <a:xfrm>
              <a:off x="1574489" y="1499715"/>
              <a:ext cx="197018" cy="606781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AC31C93C-C1DB-4190-972E-BF17A4C8AA06}"/>
                </a:ext>
              </a:extLst>
            </p:cNvPr>
            <p:cNvSpPr/>
            <p:nvPr/>
          </p:nvSpPr>
          <p:spPr>
            <a:xfrm rot="16200000">
              <a:off x="8982976" y="2307466"/>
              <a:ext cx="197018" cy="328300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D83E1938-6A68-418B-8125-5EF4434F16F6}"/>
                </a:ext>
              </a:extLst>
            </p:cNvPr>
            <p:cNvSpPr/>
            <p:nvPr/>
          </p:nvSpPr>
          <p:spPr>
            <a:xfrm rot="16200000">
              <a:off x="6022979" y="2307466"/>
              <a:ext cx="197018" cy="328300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2B15C88-6A2A-47E2-B910-0A59EC9C4A45}"/>
                </a:ext>
              </a:extLst>
            </p:cNvPr>
            <p:cNvSpPr/>
            <p:nvPr/>
          </p:nvSpPr>
          <p:spPr>
            <a:xfrm rot="16200000">
              <a:off x="3045781" y="2304899"/>
              <a:ext cx="197018" cy="328300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49" name="L 도형 48">
              <a:extLst>
                <a:ext uri="{FF2B5EF4-FFF2-40B4-BE49-F238E27FC236}">
                  <a16:creationId xmlns:a16="http://schemas.microsoft.com/office/drawing/2014/main" id="{C4BA5E7A-08BA-4215-A5F7-DE237C256559}"/>
                </a:ext>
              </a:extLst>
            </p:cNvPr>
            <p:cNvSpPr/>
            <p:nvPr/>
          </p:nvSpPr>
          <p:spPr>
            <a:xfrm rot="10800000">
              <a:off x="4622426" y="1721259"/>
              <a:ext cx="2916702" cy="509888"/>
            </a:xfrm>
            <a:prstGeom prst="corner">
              <a:avLst>
                <a:gd name="adj1" fmla="val 28001"/>
                <a:gd name="adj2" fmla="val 2623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479973-B0F0-4D1F-A47B-E7ADD479434B}"/>
                </a:ext>
              </a:extLst>
            </p:cNvPr>
            <p:cNvSpPr/>
            <p:nvPr/>
          </p:nvSpPr>
          <p:spPr>
            <a:xfrm>
              <a:off x="2454333" y="1306429"/>
              <a:ext cx="1379913" cy="34051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ja-JP" altLang="en-US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再撮影命令</a:t>
              </a:r>
              <a:endParaRPr lang="en-US" altLang="ja-JP" sz="14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ED0494F-57D3-4810-BE01-574F87BD2794}"/>
                </a:ext>
              </a:extLst>
            </p:cNvPr>
            <p:cNvSpPr/>
            <p:nvPr/>
          </p:nvSpPr>
          <p:spPr>
            <a:xfrm>
              <a:off x="5102724" y="1640908"/>
              <a:ext cx="2037526" cy="34051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ja-JP" altLang="en-US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画像処理パラメータ</a:t>
              </a:r>
              <a:endParaRPr lang="en-US" altLang="ja-JP" sz="14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B7E7F3A-0EE1-4159-880A-184ABA2D2F50}"/>
              </a:ext>
            </a:extLst>
          </p:cNvPr>
          <p:cNvSpPr/>
          <p:nvPr/>
        </p:nvSpPr>
        <p:spPr>
          <a:xfrm>
            <a:off x="477578" y="1315471"/>
            <a:ext cx="11570102" cy="476726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txBody>
          <a:bodyPr wrap="square" anchor="ctr">
            <a:spAutoFit/>
          </a:bodyPr>
          <a:lstStyle/>
          <a:p>
            <a:pPr lvl="0"/>
            <a:r>
              <a:rPr lang="en-US" altLang="ja-JP" sz="2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MR</a:t>
            </a:r>
            <a:r>
              <a:rPr lang="ja-JP" altLang="en-US" sz="2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によりインタラクティブに機械学習を繰り返し，</a:t>
            </a:r>
            <a:r>
              <a:rPr lang="ja-JP" altLang="en-US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再検査が必要ないシステム</a:t>
            </a:r>
            <a:r>
              <a:rPr lang="ja-JP" altLang="en-US" sz="2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を目指す．</a:t>
            </a:r>
            <a:endParaRPr lang="en-US" altLang="ja-JP" sz="22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7" name="날짜 개체 틀 3">
            <a:extLst>
              <a:ext uri="{FF2B5EF4-FFF2-40B4-BE49-F238E27FC236}">
                <a16:creationId xmlns:a16="http://schemas.microsoft.com/office/drawing/2014/main" id="{A72012AA-D279-41A4-9881-E275B26044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2019-11-28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69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5A164-C74A-4559-9E7B-F79BBE7D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latin typeface="Yu Gothic" panose="020B0400000000000000" pitchFamily="34" charset="-128"/>
              </a:rPr>
              <a:t>研究状況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A58B56-3555-4E30-8FF6-B55D3E1C3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6</a:t>
            </a:fld>
            <a:endParaRPr lang="ko-KR" altLang="en-US">
              <a:latin typeface="Yu Gothic" panose="020B0400000000000000" pitchFamily="34" charset="-128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1CFB229B-BEEE-40D4-9358-49A5676EEFE9}"/>
              </a:ext>
            </a:extLst>
          </p:cNvPr>
          <p:cNvCxnSpPr>
            <a:cxnSpLocks/>
            <a:stCxn id="82" idx="0"/>
            <a:endCxn id="70" idx="0"/>
          </p:cNvCxnSpPr>
          <p:nvPr/>
        </p:nvCxnSpPr>
        <p:spPr>
          <a:xfrm rot="5400000" flipH="1" flipV="1">
            <a:off x="6140094" y="-859905"/>
            <a:ext cx="1105027" cy="7477329"/>
          </a:xfrm>
          <a:prstGeom prst="bentConnector3">
            <a:avLst>
              <a:gd name="adj1" fmla="val 120687"/>
            </a:avLst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9A418B2-6E16-4923-A9E0-4296E84EAC94}"/>
              </a:ext>
            </a:extLst>
          </p:cNvPr>
          <p:cNvGrpSpPr/>
          <p:nvPr/>
        </p:nvGrpSpPr>
        <p:grpSpPr>
          <a:xfrm>
            <a:off x="9058898" y="2326245"/>
            <a:ext cx="2744752" cy="2954465"/>
            <a:chOff x="10045836" y="4413788"/>
            <a:chExt cx="1555352" cy="167418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8E94662-1BD3-49D5-AF80-B6D7EECF1DA1}"/>
                </a:ext>
              </a:extLst>
            </p:cNvPr>
            <p:cNvSpPr/>
            <p:nvPr/>
          </p:nvSpPr>
          <p:spPr>
            <a:xfrm>
              <a:off x="10114562" y="4413788"/>
              <a:ext cx="1417897" cy="285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Result</a:t>
              </a:r>
              <a:r>
                <a:rPr lang="ja-JP" altLang="en-US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</a:t>
              </a:r>
              <a:r>
                <a:rPr lang="en-US" altLang="ja-JP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Data</a:t>
              </a:r>
              <a:endParaRPr lang="ko-KR" altLang="en-US" sz="1400" b="1" dirty="0">
                <a:latin typeface="Yu Gothic" panose="020B0400000000000000" pitchFamily="34" charset="-128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769B9B7A-7BDB-4BAB-B12A-D388827C2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925" t="12955" r="17237" b="11644"/>
            <a:stretch/>
          </p:blipFill>
          <p:spPr>
            <a:xfrm>
              <a:off x="10045836" y="4603111"/>
              <a:ext cx="1555352" cy="1484866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AD5979BE-D4A4-4954-B1AC-629CDB73BD35}"/>
              </a:ext>
            </a:extLst>
          </p:cNvPr>
          <p:cNvGrpSpPr/>
          <p:nvPr/>
        </p:nvGrpSpPr>
        <p:grpSpPr>
          <a:xfrm>
            <a:off x="2126138" y="2828955"/>
            <a:ext cx="3895704" cy="2419904"/>
            <a:chOff x="1943258" y="2772776"/>
            <a:chExt cx="3895704" cy="2419904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C950180-766F-47BE-A961-2C1E19877C90}"/>
                </a:ext>
              </a:extLst>
            </p:cNvPr>
            <p:cNvSpPr/>
            <p:nvPr/>
          </p:nvSpPr>
          <p:spPr>
            <a:xfrm>
              <a:off x="1943258" y="4380141"/>
              <a:ext cx="17685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Image processing</a:t>
              </a:r>
              <a:endParaRPr lang="ko-KR" altLang="en-US" sz="1400" b="1" dirty="0">
                <a:latin typeface="Yu Gothic" panose="020B0400000000000000" pitchFamily="34" charset="-128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B39C643-EEC8-4D6E-B992-0706A6529840}"/>
                </a:ext>
              </a:extLst>
            </p:cNvPr>
            <p:cNvSpPr/>
            <p:nvPr/>
          </p:nvSpPr>
          <p:spPr>
            <a:xfrm>
              <a:off x="2356160" y="3375093"/>
              <a:ext cx="8298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Server</a:t>
              </a:r>
              <a:endParaRPr lang="ko-KR" altLang="en-US" sz="1400" b="1" dirty="0">
                <a:latin typeface="Yu Gothic" panose="020B0400000000000000" pitchFamily="34" charset="-128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E169EF6-674D-4AED-80C2-3F2F79078A5A}"/>
                </a:ext>
              </a:extLst>
            </p:cNvPr>
            <p:cNvSpPr/>
            <p:nvPr/>
          </p:nvSpPr>
          <p:spPr>
            <a:xfrm>
              <a:off x="4189226" y="3375093"/>
              <a:ext cx="16497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MRHMD (User)</a:t>
              </a:r>
              <a:endParaRPr lang="ko-KR" altLang="en-US" sz="1400" b="1" dirty="0">
                <a:latin typeface="Yu Gothic" panose="020B0400000000000000" pitchFamily="34" charset="-128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2957E6E-CFFF-4B61-BC51-B2E04B475A67}"/>
                </a:ext>
              </a:extLst>
            </p:cNvPr>
            <p:cNvCxnSpPr>
              <a:cxnSpLocks/>
              <a:stCxn id="82" idx="3"/>
              <a:endCxn id="84" idx="1"/>
            </p:cNvCxnSpPr>
            <p:nvPr/>
          </p:nvCxnSpPr>
          <p:spPr>
            <a:xfrm>
              <a:off x="3185966" y="3528982"/>
              <a:ext cx="10032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B8FFFD34-EA2A-4D5C-912F-5363E9B2E148}"/>
                </a:ext>
              </a:extLst>
            </p:cNvPr>
            <p:cNvCxnSpPr>
              <a:cxnSpLocks/>
            </p:cNvCxnSpPr>
            <p:nvPr/>
          </p:nvCxnSpPr>
          <p:spPr>
            <a:xfrm>
              <a:off x="5252705" y="3862617"/>
              <a:ext cx="525413" cy="119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그림 86" descr="실루엣이(가) 표시된 사진&#10;&#10;자동 생성된 설명">
              <a:extLst>
                <a:ext uri="{FF2B5EF4-FFF2-40B4-BE49-F238E27FC236}">
                  <a16:creationId xmlns:a16="http://schemas.microsoft.com/office/drawing/2014/main" id="{38E017A4-FADA-45AD-9F95-DF472B76D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06" r="32987"/>
            <a:stretch/>
          </p:blipFill>
          <p:spPr>
            <a:xfrm flipH="1">
              <a:off x="4669074" y="3676070"/>
              <a:ext cx="694265" cy="1516610"/>
            </a:xfrm>
            <a:prstGeom prst="rect">
              <a:avLst/>
            </a:prstGeom>
          </p:spPr>
        </p:pic>
        <p:pic>
          <p:nvPicPr>
            <p:cNvPr id="89" name="그래픽 88" descr="데이터베이스">
              <a:extLst>
                <a:ext uri="{FF2B5EF4-FFF2-40B4-BE49-F238E27FC236}">
                  <a16:creationId xmlns:a16="http://schemas.microsoft.com/office/drawing/2014/main" id="{6200B1AF-3BE1-4FBD-9F58-2862B149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72386" y="3618631"/>
              <a:ext cx="767230" cy="767230"/>
            </a:xfrm>
            <a:prstGeom prst="rect">
              <a:avLst/>
            </a:prstGeom>
          </p:spPr>
        </p:pic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F9835F1D-E8F6-48C4-AD92-545C627B6BFE}"/>
                </a:ext>
              </a:extLst>
            </p:cNvPr>
            <p:cNvSpPr/>
            <p:nvPr/>
          </p:nvSpPr>
          <p:spPr>
            <a:xfrm>
              <a:off x="4408715" y="2772776"/>
              <a:ext cx="1204474" cy="408623"/>
            </a:xfrm>
            <a:prstGeom prst="wedgeRoundRectCallout">
              <a:avLst>
                <a:gd name="adj1" fmla="val -21523"/>
                <a:gd name="adj2" fmla="val 78775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Hololens</a:t>
              </a:r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128" name="말풍선: 모서리가 둥근 사각형 127">
              <a:extLst>
                <a:ext uri="{FF2B5EF4-FFF2-40B4-BE49-F238E27FC236}">
                  <a16:creationId xmlns:a16="http://schemas.microsoft.com/office/drawing/2014/main" id="{E6975208-EF2D-46D2-AFE1-0DF78A07E79D}"/>
                </a:ext>
              </a:extLst>
            </p:cNvPr>
            <p:cNvSpPr/>
            <p:nvPr/>
          </p:nvSpPr>
          <p:spPr>
            <a:xfrm>
              <a:off x="2402142" y="4777567"/>
              <a:ext cx="1136843" cy="408623"/>
            </a:xfrm>
            <a:prstGeom prst="wedgeRoundRectCallout">
              <a:avLst>
                <a:gd name="adj1" fmla="val -23027"/>
                <a:gd name="adj2" fmla="val -75834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OpenCV</a:t>
              </a:r>
              <a:endParaRPr lang="ko-KR" altLang="en-US" b="1" dirty="0">
                <a:latin typeface="Yu Gothic" panose="020B0400000000000000" pitchFamily="34" charset="-128"/>
              </a:endParaRPr>
            </a:p>
          </p:txBody>
        </p:sp>
      </p:grpSp>
      <p:sp>
        <p:nvSpPr>
          <p:cNvPr id="135" name="말풍선: 모서리가 둥근 사각형 134">
            <a:extLst>
              <a:ext uri="{FF2B5EF4-FFF2-40B4-BE49-F238E27FC236}">
                <a16:creationId xmlns:a16="http://schemas.microsoft.com/office/drawing/2014/main" id="{1660E170-B5CD-473B-9C40-DAE24A83DEE6}"/>
              </a:ext>
            </a:extLst>
          </p:cNvPr>
          <p:cNvSpPr/>
          <p:nvPr/>
        </p:nvSpPr>
        <p:spPr>
          <a:xfrm>
            <a:off x="4185079" y="1411597"/>
            <a:ext cx="4979248" cy="408623"/>
          </a:xfrm>
          <a:prstGeom prst="wedgeRoundRectCallout">
            <a:avLst>
              <a:gd name="adj1" fmla="val 28972"/>
              <a:gd name="adj2" fmla="val 84877"/>
              <a:gd name="adj3" fmla="val 16667"/>
            </a:avLst>
          </a:prstGeom>
          <a:solidFill>
            <a:srgbClr val="002060"/>
          </a:solidFill>
          <a:ln w="38100">
            <a:noFill/>
          </a:ln>
        </p:spPr>
        <p:txBody>
          <a:bodyPr wrap="none">
            <a:spAutoFit/>
          </a:bodyPr>
          <a:lstStyle/>
          <a:p>
            <a:pPr lvl="0"/>
            <a:r>
              <a:rPr lang="ja-JP" altLang="en-US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スキャンした空間情報</a:t>
            </a:r>
            <a:r>
              <a:rPr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を</a:t>
            </a:r>
            <a:r>
              <a:rPr lang="ja-JP" altLang="ko-KR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３</a:t>
            </a:r>
            <a:r>
              <a:rPr lang="en-US" altLang="ko-KR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</a:t>
            </a:r>
            <a:r>
              <a:rPr lang="ja-JP" altLang="ko-KR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r>
              <a:rPr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として</a:t>
            </a:r>
            <a:r>
              <a:rPr lang="ja-JP" altLang="ko-KR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lang="ko-KR" altLang="ko-KR" b="1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sp>
        <p:nvSpPr>
          <p:cNvPr id="137" name="말풍선: 모서리가 둥근 사각형 136">
            <a:extLst>
              <a:ext uri="{FF2B5EF4-FFF2-40B4-BE49-F238E27FC236}">
                <a16:creationId xmlns:a16="http://schemas.microsoft.com/office/drawing/2014/main" id="{37469FFF-BA42-4205-B6DC-8AE09E148C24}"/>
              </a:ext>
            </a:extLst>
          </p:cNvPr>
          <p:cNvSpPr/>
          <p:nvPr/>
        </p:nvSpPr>
        <p:spPr>
          <a:xfrm>
            <a:off x="4045527" y="5443658"/>
            <a:ext cx="4100946" cy="408623"/>
          </a:xfrm>
          <a:prstGeom prst="wedgeRoundRectCallout">
            <a:avLst>
              <a:gd name="adj1" fmla="val -23144"/>
              <a:gd name="adj2" fmla="val -71185"/>
              <a:gd name="adj3" fmla="val 16667"/>
            </a:avLst>
          </a:prstGeom>
          <a:solidFill>
            <a:srgbClr val="002060"/>
          </a:solidFill>
          <a:ln w="38100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イメージマッチングによる</a:t>
            </a:r>
            <a:r>
              <a:rPr lang="ja-JP" altLang="en-US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画像投影</a:t>
            </a:r>
            <a:endParaRPr lang="ja-JP" altLang="en-US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653C3D-87A2-4B84-98E8-562E2D9E3F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1" r="14156"/>
          <a:stretch/>
        </p:blipFill>
        <p:spPr>
          <a:xfrm>
            <a:off x="6049255" y="2636200"/>
            <a:ext cx="2825630" cy="26058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1B802A-16B4-4942-BE87-61CCD71309B3}"/>
              </a:ext>
            </a:extLst>
          </p:cNvPr>
          <p:cNvSpPr/>
          <p:nvPr/>
        </p:nvSpPr>
        <p:spPr>
          <a:xfrm>
            <a:off x="521850" y="3433369"/>
            <a:ext cx="983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Camera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pic>
        <p:nvPicPr>
          <p:cNvPr id="33" name="그림 32" descr="가구이(가) 표시된 사진&#10;&#10;자동 생성된 설명">
            <a:extLst>
              <a:ext uri="{FF2B5EF4-FFF2-40B4-BE49-F238E27FC236}">
                <a16:creationId xmlns:a16="http://schemas.microsoft.com/office/drawing/2014/main" id="{3F2762B6-6665-4006-AD73-63F669864E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41" b="91746" l="9783" r="89674">
                        <a14:foregroundMark x1="39130" y1="22857" x2="25000" y2="91746"/>
                        <a14:foregroundMark x1="25000" y1="91746" x2="40761" y2="7936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4" y="3685556"/>
            <a:ext cx="913167" cy="1563303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DB9A92-0DD5-467B-95DA-57834859E1B2}"/>
              </a:ext>
            </a:extLst>
          </p:cNvPr>
          <p:cNvCxnSpPr>
            <a:cxnSpLocks/>
            <a:stCxn id="32" idx="3"/>
            <a:endCxn id="82" idx="1"/>
          </p:cNvCxnSpPr>
          <p:nvPr/>
        </p:nvCxnSpPr>
        <p:spPr>
          <a:xfrm flipV="1">
            <a:off x="1505656" y="3585161"/>
            <a:ext cx="1033384" cy="2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E5D38AB3-8476-4F4D-9FA1-5155D1FCFBA7}"/>
              </a:ext>
            </a:extLst>
          </p:cNvPr>
          <p:cNvSpPr/>
          <p:nvPr/>
        </p:nvSpPr>
        <p:spPr>
          <a:xfrm>
            <a:off x="386799" y="2359820"/>
            <a:ext cx="1899201" cy="715089"/>
          </a:xfrm>
          <a:prstGeom prst="wedgeRoundRectCallout">
            <a:avLst>
              <a:gd name="adj1" fmla="val -21023"/>
              <a:gd name="adj2" fmla="val 81389"/>
              <a:gd name="adj3" fmla="val 16667"/>
            </a:avLst>
          </a:prstGeom>
          <a:solidFill>
            <a:srgbClr val="002060"/>
          </a:solidFill>
          <a:ln w="38100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外部カメラより</a:t>
            </a:r>
            <a:br>
              <a:rPr lang="en-US" altLang="ja-JP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ja-JP" altLang="en-US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自動撮影</a:t>
            </a:r>
          </a:p>
        </p:txBody>
      </p:sp>
      <p:sp>
        <p:nvSpPr>
          <p:cNvPr id="44" name="날짜 개체 틀 3">
            <a:extLst>
              <a:ext uri="{FF2B5EF4-FFF2-40B4-BE49-F238E27FC236}">
                <a16:creationId xmlns:a16="http://schemas.microsoft.com/office/drawing/2014/main" id="{33E05E1B-A1D9-4C8E-82AC-B0B7F07E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2019-11-28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116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90A3D-FD36-4E15-B6A1-7D9D1B61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システム図</a:t>
            </a:r>
            <a:endParaRPr lang="ko-KR" altLang="en-US" dirty="0"/>
          </a:p>
        </p:txBody>
      </p:sp>
      <p:pic>
        <p:nvPicPr>
          <p:cNvPr id="7" name="내용 개체 틀 6" descr="사람, 남자, 실내, 서있는이(가) 표시된 사진&#10;&#10;자동 생성된 설명">
            <a:extLst>
              <a:ext uri="{FF2B5EF4-FFF2-40B4-BE49-F238E27FC236}">
                <a16:creationId xmlns:a16="http://schemas.microsoft.com/office/drawing/2014/main" id="{896BDD32-75FA-4BBB-8237-20C6FE4D6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173" y="1338263"/>
            <a:ext cx="6449654" cy="4838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36B708-1F26-4EF5-B5FD-715642C1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984"/>
            <a:ext cx="2743200" cy="432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8C46E8-EBE9-644B-9F5C-8D576BADD826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9FFA63EE-B4E3-4C2D-949E-40E831A7769A}"/>
              </a:ext>
            </a:extLst>
          </p:cNvPr>
          <p:cNvSpPr/>
          <p:nvPr/>
        </p:nvSpPr>
        <p:spPr>
          <a:xfrm>
            <a:off x="917863" y="3109475"/>
            <a:ext cx="2583873" cy="456994"/>
          </a:xfrm>
          <a:prstGeom prst="wedgeRoundRectCallout">
            <a:avLst>
              <a:gd name="adj1" fmla="val 58309"/>
              <a:gd name="adj2" fmla="val 3136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高画像度外部カメラ</a:t>
            </a:r>
            <a:endParaRPr lang="ko-KR" altLang="en-US" b="1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DF062305-FE26-4B88-A312-70538EC6CBA5}"/>
              </a:ext>
            </a:extLst>
          </p:cNvPr>
          <p:cNvSpPr/>
          <p:nvPr/>
        </p:nvSpPr>
        <p:spPr>
          <a:xfrm>
            <a:off x="1546167" y="4414722"/>
            <a:ext cx="1792085" cy="456994"/>
          </a:xfrm>
          <a:prstGeom prst="wedgeRoundRectCallout">
            <a:avLst>
              <a:gd name="adj1" fmla="val 58309"/>
              <a:gd name="adj2" fmla="val 3136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サーバー用</a:t>
            </a:r>
            <a:r>
              <a:rPr lang="en-US" altLang="ja-JP" b="1" dirty="0"/>
              <a:t>PC</a:t>
            </a:r>
            <a:endParaRPr lang="ko-KR" altLang="en-US" b="1" dirty="0"/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A4C6CD5F-7266-41ED-A7A7-9FBE40FF2A2B}"/>
              </a:ext>
            </a:extLst>
          </p:cNvPr>
          <p:cNvSpPr/>
          <p:nvPr/>
        </p:nvSpPr>
        <p:spPr>
          <a:xfrm>
            <a:off x="8424784" y="3529116"/>
            <a:ext cx="1076663" cy="456994"/>
          </a:xfrm>
          <a:prstGeom prst="wedgeRoundRectCallout">
            <a:avLst>
              <a:gd name="adj1" fmla="val -62758"/>
              <a:gd name="adj2" fmla="val -48671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検査員</a:t>
            </a:r>
            <a:endParaRPr lang="ko-KR" altLang="en-US" b="1" dirty="0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E5661335-F1CB-4CF7-AF84-4ACEAB784763}"/>
              </a:ext>
            </a:extLst>
          </p:cNvPr>
          <p:cNvSpPr/>
          <p:nvPr/>
        </p:nvSpPr>
        <p:spPr>
          <a:xfrm>
            <a:off x="8500728" y="1723887"/>
            <a:ext cx="1441294" cy="456994"/>
          </a:xfrm>
          <a:prstGeom prst="wedgeRoundRectCallout">
            <a:avLst>
              <a:gd name="adj1" fmla="val -77428"/>
              <a:gd name="adj2" fmla="val -37757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MRHMD</a:t>
            </a:r>
            <a:endParaRPr lang="ko-KR" altLang="en-US" b="1" dirty="0"/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9A3F5567-D3CB-44A5-AA99-C0D5AD6C3D5D}"/>
              </a:ext>
            </a:extLst>
          </p:cNvPr>
          <p:cNvSpPr/>
          <p:nvPr/>
        </p:nvSpPr>
        <p:spPr>
          <a:xfrm>
            <a:off x="5028778" y="1495390"/>
            <a:ext cx="1441294" cy="456994"/>
          </a:xfrm>
          <a:prstGeom prst="flowChartAlternateProcess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002060"/>
                </a:solidFill>
              </a:rPr>
              <a:t>検査対象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3" name="날짜 개체 틀 3">
            <a:extLst>
              <a:ext uri="{FF2B5EF4-FFF2-40B4-BE49-F238E27FC236}">
                <a16:creationId xmlns:a16="http://schemas.microsoft.com/office/drawing/2014/main" id="{BAD92546-EDD7-40EC-86EA-13C72AC17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2019-11-28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803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F7235-7956-4EB8-AB00-0B22DBFD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システム図 </a:t>
            </a:r>
            <a:r>
              <a:rPr lang="en-US" altLang="ja-JP" dirty="0"/>
              <a:t>(MRHMD)</a:t>
            </a:r>
            <a:endParaRPr lang="ko-KR" altLang="en-US" dirty="0"/>
          </a:p>
        </p:txBody>
      </p:sp>
      <p:pic>
        <p:nvPicPr>
          <p:cNvPr id="9" name="내용 개체 틀 8" descr="텍스트, 앉아있는, 하얀색, 검은색이(가) 표시된 사진&#10;&#10;자동 생성된 설명">
            <a:extLst>
              <a:ext uri="{FF2B5EF4-FFF2-40B4-BE49-F238E27FC236}">
                <a16:creationId xmlns:a16="http://schemas.microsoft.com/office/drawing/2014/main" id="{E1714D22-2691-4F9F-B23F-283105CC7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4933" y="1338263"/>
            <a:ext cx="8602133" cy="4838700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69DFA4-6012-4308-9DE6-E6A22B70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984"/>
            <a:ext cx="2743200" cy="432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8C46E8-EBE9-644B-9F5C-8D576BADD826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B5430E88-654D-43FA-BFA9-8FA804C97F21}"/>
              </a:ext>
            </a:extLst>
          </p:cNvPr>
          <p:cNvSpPr/>
          <p:nvPr/>
        </p:nvSpPr>
        <p:spPr>
          <a:xfrm>
            <a:off x="838200" y="1821002"/>
            <a:ext cx="2086186" cy="456994"/>
          </a:xfrm>
          <a:prstGeom prst="wedgeRoundRectCallout">
            <a:avLst>
              <a:gd name="adj1" fmla="val 58309"/>
              <a:gd name="adj2" fmla="val 3136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各種情報提示</a:t>
            </a:r>
            <a:endParaRPr lang="ko-KR" altLang="en-US" b="1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E46B1553-6A32-4238-B648-ADCDD5F403D1}"/>
              </a:ext>
            </a:extLst>
          </p:cNvPr>
          <p:cNvSpPr/>
          <p:nvPr/>
        </p:nvSpPr>
        <p:spPr>
          <a:xfrm>
            <a:off x="8048105" y="1821002"/>
            <a:ext cx="2434244" cy="456994"/>
          </a:xfrm>
          <a:prstGeom prst="wedgeRoundRectCallout">
            <a:avLst>
              <a:gd name="adj1" fmla="val -59238"/>
              <a:gd name="adj2" fmla="val 36822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コントロールパネル</a:t>
            </a:r>
            <a:endParaRPr lang="ko-KR" altLang="en-US" b="1" dirty="0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70BC19B-DE3A-4BE0-ADCB-6F3AE27C4729}"/>
              </a:ext>
            </a:extLst>
          </p:cNvPr>
          <p:cNvSpPr/>
          <p:nvPr/>
        </p:nvSpPr>
        <p:spPr>
          <a:xfrm>
            <a:off x="6095999" y="4895295"/>
            <a:ext cx="1441294" cy="456994"/>
          </a:xfrm>
          <a:prstGeom prst="flowChartAlternateProcess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002060"/>
                </a:solidFill>
              </a:rPr>
              <a:t>検査対象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7E3188A0-1CFD-474F-8E45-82BC9D95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2019-11-28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03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3">
            <a:extLst>
              <a:ext uri="{FF2B5EF4-FFF2-40B4-BE49-F238E27FC236}">
                <a16:creationId xmlns:a16="http://schemas.microsoft.com/office/drawing/2014/main" id="{25CEAEF5-6A03-4433-8478-C88BDCA1AC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8487135"/>
              </p:ext>
            </p:extLst>
          </p:nvPr>
        </p:nvGraphicFramePr>
        <p:xfrm>
          <a:off x="341312" y="2958593"/>
          <a:ext cx="11509375" cy="1480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44ED118-731B-4310-B427-3875D97FD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377874"/>
              </p:ext>
            </p:extLst>
          </p:nvPr>
        </p:nvGraphicFramePr>
        <p:xfrm>
          <a:off x="341312" y="1569637"/>
          <a:ext cx="11509375" cy="1480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AA5A164-C74A-4559-9E7B-F79BBE7D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06511"/>
            <a:ext cx="10196946" cy="1016239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Yu Gothic" panose="020B0400000000000000" pitchFamily="34" charset="-128"/>
              </a:rPr>
              <a:t>現在の問題点と計画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A58B56-3555-4E30-8FF6-B55D3E1C3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9</a:t>
            </a:fld>
            <a:endParaRPr lang="ko-KR" altLang="en-US">
              <a:latin typeface="Yu Gothic" panose="020B04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480904-78E1-4EDF-A030-98FB787E934A}"/>
              </a:ext>
            </a:extLst>
          </p:cNvPr>
          <p:cNvGrpSpPr/>
          <p:nvPr/>
        </p:nvGrpSpPr>
        <p:grpSpPr>
          <a:xfrm>
            <a:off x="1492711" y="1719199"/>
            <a:ext cx="9245798" cy="1634076"/>
            <a:chOff x="1492711" y="2428725"/>
            <a:chExt cx="9245798" cy="1634076"/>
          </a:xfrm>
        </p:grpSpPr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038BEE63-E472-4BA0-9A3F-3CEE18780F87}"/>
                </a:ext>
              </a:extLst>
            </p:cNvPr>
            <p:cNvSpPr/>
            <p:nvPr/>
          </p:nvSpPr>
          <p:spPr>
            <a:xfrm>
              <a:off x="1492711" y="3807819"/>
              <a:ext cx="197018" cy="254982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BF751013-7B6F-49F8-AFAB-0CC9B29C513F}"/>
                </a:ext>
              </a:extLst>
            </p:cNvPr>
            <p:cNvSpPr/>
            <p:nvPr/>
          </p:nvSpPr>
          <p:spPr>
            <a:xfrm rot="16200000">
              <a:off x="8957488" y="2365651"/>
              <a:ext cx="197018" cy="328300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6EC3E800-6CE6-4963-968F-7A2B68B1DBD3}"/>
                </a:ext>
              </a:extLst>
            </p:cNvPr>
            <p:cNvSpPr/>
            <p:nvPr/>
          </p:nvSpPr>
          <p:spPr>
            <a:xfrm rot="16200000">
              <a:off x="5989178" y="2365651"/>
              <a:ext cx="197018" cy="328300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A1C05708-8165-4236-A2A3-2E8A8A1CD48B}"/>
                </a:ext>
              </a:extLst>
            </p:cNvPr>
            <p:cNvSpPr/>
            <p:nvPr/>
          </p:nvSpPr>
          <p:spPr>
            <a:xfrm rot="16200000">
              <a:off x="3020293" y="2363084"/>
              <a:ext cx="197018" cy="328300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525009FA-C098-4A29-AF26-3E99B9B387AE}"/>
                </a:ext>
              </a:extLst>
            </p:cNvPr>
            <p:cNvSpPr/>
            <p:nvPr/>
          </p:nvSpPr>
          <p:spPr>
            <a:xfrm>
              <a:off x="4479752" y="3807819"/>
              <a:ext cx="197018" cy="254982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14FF3CBC-5684-404A-B39D-AC1C8954A6BF}"/>
                </a:ext>
              </a:extLst>
            </p:cNvPr>
            <p:cNvSpPr/>
            <p:nvPr/>
          </p:nvSpPr>
          <p:spPr>
            <a:xfrm>
              <a:off x="7458480" y="3807819"/>
              <a:ext cx="197018" cy="254982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66C10C28-30CD-456C-9BB4-10A7C636A3C7}"/>
                </a:ext>
              </a:extLst>
            </p:cNvPr>
            <p:cNvSpPr/>
            <p:nvPr/>
          </p:nvSpPr>
          <p:spPr>
            <a:xfrm>
              <a:off x="10541491" y="3807819"/>
              <a:ext cx="197018" cy="254982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453399A-17E0-473F-BDEF-AF9C8AA10420}"/>
              </a:ext>
            </a:extLst>
          </p:cNvPr>
          <p:cNvSpPr/>
          <p:nvPr/>
        </p:nvSpPr>
        <p:spPr>
          <a:xfrm>
            <a:off x="665710" y="4689341"/>
            <a:ext cx="10860580" cy="1563678"/>
          </a:xfrm>
          <a:prstGeom prst="roundRect">
            <a:avLst>
              <a:gd name="adj" fmla="val 153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anchor="ctr">
            <a:noAutofit/>
          </a:bodyPr>
          <a:lstStyle/>
          <a:p>
            <a:pPr lvl="0" algn="ctr"/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実際のコンクリート構造物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を対象にシステムを使い、</a:t>
            </a:r>
            <a:endParaRPr lang="en-US" altLang="ja-JP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 algn="ctr"/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光度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や</a:t>
            </a:r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彩度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によるひび割れ</a:t>
            </a:r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検出性能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・</a:t>
            </a:r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投影精度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などを評価する．</a:t>
            </a:r>
            <a:endParaRPr lang="en-US" altLang="ja-JP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 algn="ctr"/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また、</a:t>
            </a:r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アルゴリズム別の投影精度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をパラメータごとに比較する．</a:t>
            </a:r>
            <a:endParaRPr lang="en-US" altLang="ja-JP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1D9BC87E-8A1F-4E64-8EE8-9550B5FC57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2019-11-28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3111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712</Words>
  <Application>Microsoft Office PowerPoint</Application>
  <PresentationFormat>와이드스크린</PresentationFormat>
  <Paragraphs>125</Paragraphs>
  <Slides>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Yu Gothic</vt:lpstr>
      <vt:lpstr>Arial</vt:lpstr>
      <vt:lpstr>Yu Gothic</vt:lpstr>
      <vt:lpstr>맑은 고딕</vt:lpstr>
      <vt:lpstr>Office 테마</vt:lpstr>
      <vt:lpstr> MRHMDとFCNを用いた コンクリート壁のひび割れ自動検査システム ~ Automated Concrete Wall Crack Inspection System  Using Mixed Reality Head-Mounted Display and Fully Convolutional Network ~</vt:lpstr>
      <vt:lpstr>研究背景</vt:lpstr>
      <vt:lpstr>先行研究</vt:lpstr>
      <vt:lpstr>先行研究</vt:lpstr>
      <vt:lpstr>提案手法</vt:lpstr>
      <vt:lpstr>研究状況</vt:lpstr>
      <vt:lpstr>システム図</vt:lpstr>
      <vt:lpstr>システム図 (MRHMD)</vt:lpstr>
      <vt:lpstr>現在の問題点と計画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2019-08-02T04:41:57Z</dcterms:created>
  <dcterms:modified xsi:type="dcterms:W3CDTF">2019-11-27T23:14:32Z</dcterms:modified>
</cp:coreProperties>
</file>